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ersoformulas.com/matematicas/geometria/dominio-funcion/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www.universoformulas.com/matematicas/analisis/funcion-polinomi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universoformulas.com/matematicas/geometria/imagen-antiimagen/#imag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FUNCIONES DE TERCER GRADO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1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2732" y="115910"/>
            <a:ext cx="11230378" cy="66454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/>
              <a:t>Una </a:t>
            </a:r>
            <a:r>
              <a:rPr lang="es-ES" b="1" dirty="0"/>
              <a:t>función cúbica</a:t>
            </a:r>
            <a:r>
              <a:rPr lang="es-ES" dirty="0"/>
              <a:t> (o función de tercer grado) es una </a:t>
            </a:r>
            <a:r>
              <a:rPr lang="es-ES" dirty="0">
                <a:hlinkClick r:id="rId2"/>
              </a:rPr>
              <a:t>función polinómica</a:t>
            </a:r>
            <a:r>
              <a:rPr lang="es-ES" dirty="0"/>
              <a:t> de </a:t>
            </a:r>
            <a:r>
              <a:rPr lang="es-ES" b="1" dirty="0"/>
              <a:t>grado 3</a:t>
            </a:r>
            <a:r>
              <a:rPr lang="es-ES" dirty="0"/>
              <a:t>, es decir, que el mayor exponente del polinomio es </a:t>
            </a:r>
            <a:r>
              <a:rPr lang="es-ES" i="1" dirty="0"/>
              <a:t>x</a:t>
            </a:r>
            <a:r>
              <a:rPr lang="es-ES" dirty="0"/>
              <a:t> elevado a 3 (</a:t>
            </a:r>
            <a:r>
              <a:rPr lang="es-ES" i="1" dirty="0"/>
              <a:t>x</a:t>
            </a:r>
            <a:r>
              <a:rPr lang="es-ES" baseline="30000" dirty="0"/>
              <a:t>3</a:t>
            </a:r>
            <a:r>
              <a:rPr lang="es-ES" dirty="0" smtClean="0"/>
              <a:t>):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La</a:t>
            </a:r>
            <a:r>
              <a:rPr lang="es-ES" dirty="0"/>
              <a:t> </a:t>
            </a:r>
            <a:r>
              <a:rPr lang="es-ES" b="1" dirty="0"/>
              <a:t>representación gráfica</a:t>
            </a:r>
            <a:r>
              <a:rPr lang="es-ES" dirty="0"/>
              <a:t> de la función cúbica es:</a:t>
            </a:r>
            <a:r>
              <a:rPr lang="es-ES" dirty="0" smtClean="0"/>
              <a:t> </a:t>
            </a:r>
          </a:p>
          <a:p>
            <a:pPr marL="0" indent="0" fontAlgn="base">
              <a:buNone/>
            </a:pPr>
            <a:r>
              <a:rPr lang="es-ES" dirty="0" smtClean="0"/>
              <a:t>                                                          </a:t>
            </a:r>
          </a:p>
          <a:p>
            <a:pPr marL="0" indent="0" fontAlgn="base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                                            Una </a:t>
            </a:r>
            <a:r>
              <a:rPr lang="es-ES" dirty="0"/>
              <a:t>función cúbica puede tener tres, dos o una </a:t>
            </a:r>
            <a:r>
              <a:rPr lang="es-ES" b="1" dirty="0"/>
              <a:t>raíz</a:t>
            </a:r>
            <a:r>
              <a:rPr lang="es-ES" dirty="0"/>
              <a:t>. </a:t>
            </a:r>
          </a:p>
          <a:p>
            <a:pPr marL="0" indent="0" fontAlgn="base">
              <a:buNone/>
            </a:pPr>
            <a:endParaRPr lang="es-ES" dirty="0" smtClean="0"/>
          </a:p>
          <a:p>
            <a:pPr marL="0" indent="0" fontAlgn="base">
              <a:buNone/>
            </a:pPr>
            <a:endParaRPr lang="es-ES" dirty="0"/>
          </a:p>
          <a:p>
            <a:pPr marL="0" indent="0" fontAlgn="base">
              <a:buNone/>
            </a:pPr>
            <a:endParaRPr lang="es-ES" dirty="0" smtClean="0"/>
          </a:p>
          <a:p>
            <a:pPr marL="0" indent="0" fontAlgn="base">
              <a:buNone/>
            </a:pPr>
            <a:endParaRPr lang="es-ES" dirty="0"/>
          </a:p>
          <a:p>
            <a:pPr marL="0" indent="0" fontAlgn="base">
              <a:buNone/>
            </a:pPr>
            <a:endParaRPr lang="es-ES" dirty="0" smtClean="0"/>
          </a:p>
          <a:p>
            <a:pPr marL="0" indent="0" fontAlgn="base">
              <a:buNone/>
            </a:pPr>
            <a:endParaRPr lang="es-ES" dirty="0"/>
          </a:p>
          <a:p>
            <a:pPr marL="0" indent="0" fontAlgn="base">
              <a:buNone/>
            </a:pPr>
            <a:endParaRPr lang="es-ES" dirty="0" smtClean="0"/>
          </a:p>
          <a:p>
            <a:pPr marL="0" indent="0" fontAlgn="base">
              <a:buNone/>
            </a:pPr>
            <a:endParaRPr lang="es-ES" dirty="0" smtClean="0"/>
          </a:p>
          <a:p>
            <a:pPr marL="0" indent="0" fontAlgn="base">
              <a:buNone/>
            </a:pPr>
            <a:endParaRPr lang="es-ES" dirty="0" smtClean="0"/>
          </a:p>
          <a:p>
            <a:pPr marL="0" indent="0" fontAlgn="base">
              <a:buNone/>
            </a:pPr>
            <a:r>
              <a:rPr lang="es-ES" dirty="0" smtClean="0"/>
              <a:t>Las </a:t>
            </a:r>
            <a:r>
              <a:rPr lang="es-ES" dirty="0"/>
              <a:t>raíces de una función son los elementos del </a:t>
            </a:r>
            <a:r>
              <a:rPr lang="es-ES" dirty="0">
                <a:hlinkClick r:id="rId3"/>
              </a:rPr>
              <a:t>dominio</a:t>
            </a:r>
            <a:r>
              <a:rPr lang="es-ES" dirty="0"/>
              <a:t> </a:t>
            </a:r>
            <a:endParaRPr lang="es-ES" dirty="0" smtClean="0"/>
          </a:p>
          <a:p>
            <a:pPr marL="0" indent="0" fontAlgn="base">
              <a:buNone/>
            </a:pPr>
            <a:r>
              <a:rPr lang="es-ES" dirty="0" smtClean="0"/>
              <a:t>tal </a:t>
            </a:r>
            <a:r>
              <a:rPr lang="es-ES" dirty="0"/>
              <a:t>que su </a:t>
            </a:r>
            <a:r>
              <a:rPr lang="es-ES" dirty="0">
                <a:hlinkClick r:id="rId4"/>
              </a:rPr>
              <a:t>imagen</a:t>
            </a:r>
            <a:r>
              <a:rPr lang="es-ES" dirty="0"/>
              <a:t> es nula (</a:t>
            </a:r>
            <a:r>
              <a:rPr lang="es-ES" i="1" dirty="0"/>
              <a:t>f</a:t>
            </a:r>
            <a:r>
              <a:rPr lang="es-ES" dirty="0"/>
              <a:t>(</a:t>
            </a:r>
            <a:r>
              <a:rPr lang="es-ES" i="1" dirty="0"/>
              <a:t>x</a:t>
            </a:r>
            <a:r>
              <a:rPr lang="es-ES" dirty="0"/>
              <a:t>) = 0).</a:t>
            </a:r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  <p:pic>
        <p:nvPicPr>
          <p:cNvPr id="1026" name="Picture 2" descr="Expresión de una función cúbica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337" y="421896"/>
            <a:ext cx="4162725" cy="62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bujo de una función polinómica cúbica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918" y="1340789"/>
            <a:ext cx="3052293" cy="2818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bujo de las raices de una función cúbica.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921" y="2231377"/>
            <a:ext cx="4138428" cy="423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37299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8</TotalTime>
  <Words>5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Franklin Gothic Book</vt:lpstr>
      <vt:lpstr>Crop</vt:lpstr>
      <vt:lpstr>FUNCIONES DE TERCER GRADO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DE TERCER GRADO </dc:title>
  <dc:creator>maria paula marinez nieva</dc:creator>
  <cp:lastModifiedBy>maria paula marinez nieva</cp:lastModifiedBy>
  <cp:revision>1</cp:revision>
  <dcterms:created xsi:type="dcterms:W3CDTF">2018-03-18T23:21:18Z</dcterms:created>
  <dcterms:modified xsi:type="dcterms:W3CDTF">2018-03-18T23:29:28Z</dcterms:modified>
</cp:coreProperties>
</file>