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ersoformulas.com/matematicas/analisis/dominio-funcion/" TargetMode="External"/><Relationship Id="rId2" Type="http://schemas.openxmlformats.org/officeDocument/2006/relationships/hyperlink" Target="http://www.universoformulas.com/matematicas/analisis/funcion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universoformulas.com/matematicas/analisis/continuidad-funcion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566670"/>
            <a:ext cx="10993549" cy="2485623"/>
          </a:xfrm>
        </p:spPr>
        <p:txBody>
          <a:bodyPr>
            <a:noAutofit/>
          </a:bodyPr>
          <a:lstStyle/>
          <a:p>
            <a:r>
              <a:rPr lang="es-ES" sz="8800" dirty="0" smtClean="0"/>
              <a:t>FUNCION POLINOMIAL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66037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6950" y="489399"/>
            <a:ext cx="11029615" cy="6130342"/>
          </a:xfrm>
        </p:spPr>
        <p:txBody>
          <a:bodyPr/>
          <a:lstStyle/>
          <a:p>
            <a:pPr marL="0" indent="0"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Una</a:t>
            </a:r>
            <a:r>
              <a:rPr lang="es-ES" dirty="0">
                <a:solidFill>
                  <a:schemeClr val="bg1"/>
                </a:solidFill>
              </a:rPr>
              <a:t> </a:t>
            </a:r>
            <a:r>
              <a:rPr lang="es-ES" b="1" dirty="0">
                <a:solidFill>
                  <a:schemeClr val="bg1"/>
                </a:solidFill>
              </a:rPr>
              <a:t>función polinómica</a:t>
            </a:r>
            <a:r>
              <a:rPr lang="es-ES" dirty="0">
                <a:solidFill>
                  <a:schemeClr val="bg1"/>
                </a:solidFill>
              </a:rPr>
              <a:t> </a:t>
            </a:r>
            <a:r>
              <a:rPr lang="es-ES" i="1" dirty="0">
                <a:solidFill>
                  <a:schemeClr val="bg1"/>
                </a:solidFill>
              </a:rPr>
              <a:t>f</a:t>
            </a:r>
            <a:r>
              <a:rPr lang="es-ES" dirty="0">
                <a:solidFill>
                  <a:schemeClr val="bg1"/>
                </a:solidFill>
              </a:rPr>
              <a:t> es una </a:t>
            </a:r>
            <a:r>
              <a:rPr lang="es-ES" dirty="0">
                <a:solidFill>
                  <a:schemeClr val="bg1"/>
                </a:solidFill>
                <a:hlinkClick r:id="rId2"/>
              </a:rPr>
              <a:t>función</a:t>
            </a:r>
            <a:r>
              <a:rPr lang="es-ES" dirty="0">
                <a:solidFill>
                  <a:schemeClr val="bg1"/>
                </a:solidFill>
              </a:rPr>
              <a:t> cuya expresión es un </a:t>
            </a:r>
            <a:r>
              <a:rPr lang="es-ES" b="1" dirty="0">
                <a:solidFill>
                  <a:schemeClr val="bg1"/>
                </a:solidFill>
              </a:rPr>
              <a:t>polinomio</a:t>
            </a:r>
            <a:r>
              <a:rPr lang="es-ES" dirty="0">
                <a:solidFill>
                  <a:schemeClr val="bg1"/>
                </a:solidFill>
              </a:rPr>
              <a:t> tal como</a:t>
            </a:r>
            <a:r>
              <a:rPr lang="es-ES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fontAlgn="base">
              <a:buNone/>
            </a:pPr>
            <a:r>
              <a:rPr lang="es-ES" dirty="0"/>
              <a:t>El </a:t>
            </a:r>
            <a:r>
              <a:rPr lang="es-ES" b="1" dirty="0">
                <a:hlinkClick r:id="rId3"/>
              </a:rPr>
              <a:t>dominio</a:t>
            </a:r>
            <a:r>
              <a:rPr lang="es-ES" dirty="0"/>
              <a:t> de las funciones polinómicas son todos los </a:t>
            </a:r>
            <a:r>
              <a:rPr lang="es-ES" b="1" dirty="0"/>
              <a:t>números reales</a:t>
            </a:r>
            <a:r>
              <a:rPr lang="es-ES" dirty="0"/>
              <a:t>.</a:t>
            </a:r>
          </a:p>
          <a:p>
            <a:pPr marL="0" indent="0" fontAlgn="base">
              <a:buNone/>
            </a:pPr>
            <a:r>
              <a:rPr lang="es-ES" dirty="0"/>
              <a:t>Las funciones polinómicas son </a:t>
            </a:r>
            <a:r>
              <a:rPr lang="es-ES" b="1" dirty="0">
                <a:hlinkClick r:id="rId4"/>
              </a:rPr>
              <a:t>continuas</a:t>
            </a:r>
            <a:r>
              <a:rPr lang="es-ES" dirty="0"/>
              <a:t> en todo su </a:t>
            </a:r>
            <a:r>
              <a:rPr lang="es-ES" dirty="0">
                <a:hlinkClick r:id="rId3"/>
              </a:rPr>
              <a:t>dominio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Expresión de una función polinómic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876" y="1436642"/>
            <a:ext cx="6117388" cy="520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bujo de una función polinómica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631" y="2642242"/>
            <a:ext cx="4565115" cy="266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7692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4</TotalTime>
  <Words>3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Wingdings 2</vt:lpstr>
      <vt:lpstr>Dividendo</vt:lpstr>
      <vt:lpstr>FUNCION POLINOMIAL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 POLINOMIAL </dc:title>
  <dc:creator>maria paula marinez nieva</dc:creator>
  <cp:lastModifiedBy>maria paula marinez nieva</cp:lastModifiedBy>
  <cp:revision>1</cp:revision>
  <dcterms:created xsi:type="dcterms:W3CDTF">2018-03-18T23:37:56Z</dcterms:created>
  <dcterms:modified xsi:type="dcterms:W3CDTF">2018-03-18T23:42:22Z</dcterms:modified>
</cp:coreProperties>
</file>