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ematicas10.net/2017/05/ejemplos-de-funciones-algebraica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92238" y="811370"/>
            <a:ext cx="8823739" cy="3490174"/>
          </a:xfrm>
        </p:spPr>
        <p:txBody>
          <a:bodyPr>
            <a:normAutofit/>
          </a:bodyPr>
          <a:lstStyle/>
          <a:p>
            <a:r>
              <a:rPr lang="es-ES" sz="7200" dirty="0" smtClean="0"/>
              <a:t>FUNCIONES TRASCENDENTES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993696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13795" y="283335"/>
            <a:ext cx="10353762" cy="6284890"/>
          </a:xfrm>
        </p:spPr>
        <p:txBody>
          <a:bodyPr/>
          <a:lstStyle/>
          <a:p>
            <a:pPr marL="0" indent="0">
              <a:buNone/>
            </a:pPr>
            <a:endParaRPr lang="es-ES" dirty="0" smtClean="0">
              <a:effectLst/>
            </a:endParaRPr>
          </a:p>
          <a:p>
            <a:pPr marL="0" indent="0">
              <a:buNone/>
            </a:pPr>
            <a:endParaRPr lang="es-ES" dirty="0">
              <a:effectLst/>
            </a:endParaRPr>
          </a:p>
          <a:p>
            <a:pPr marL="0" indent="0">
              <a:buNone/>
            </a:pPr>
            <a:endParaRPr lang="es-ES" dirty="0" smtClean="0">
              <a:effectLst/>
            </a:endParaRPr>
          </a:p>
          <a:p>
            <a:pPr marL="0" indent="0">
              <a:buNone/>
            </a:pPr>
            <a:r>
              <a:rPr lang="es-ES" dirty="0" smtClean="0">
                <a:effectLst/>
              </a:rPr>
              <a:t>Las</a:t>
            </a:r>
            <a:r>
              <a:rPr lang="es-ES" dirty="0">
                <a:effectLst/>
              </a:rPr>
              <a:t> </a:t>
            </a:r>
            <a:r>
              <a:rPr lang="es-ES" b="1" dirty="0">
                <a:effectLst/>
              </a:rPr>
              <a:t>Funciones Trascendentes </a:t>
            </a:r>
            <a:r>
              <a:rPr lang="es-ES" dirty="0">
                <a:effectLst/>
              </a:rPr>
              <a:t>son aquellas </a:t>
            </a:r>
            <a:r>
              <a:rPr lang="es-ES" b="1" dirty="0">
                <a:effectLst/>
              </a:rPr>
              <a:t>funciones que </a:t>
            </a:r>
            <a:r>
              <a:rPr lang="es-ES" b="1" u="sng" dirty="0" smtClean="0">
                <a:effectLst/>
              </a:rPr>
              <a:t>NO </a:t>
            </a:r>
            <a:r>
              <a:rPr lang="es-ES" b="1" dirty="0" smtClean="0">
                <a:effectLst/>
              </a:rPr>
              <a:t>están </a:t>
            </a:r>
            <a:r>
              <a:rPr lang="es-ES" b="1" dirty="0">
                <a:effectLst/>
              </a:rPr>
              <a:t>formadas por expresiones algebraicas</a:t>
            </a:r>
            <a:r>
              <a:rPr lang="es-ES" dirty="0">
                <a:effectLst/>
              </a:rPr>
              <a:t>.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>
                <a:effectLst/>
              </a:rPr>
              <a:t>Es decir, </a:t>
            </a:r>
            <a:r>
              <a:rPr lang="es-ES" b="1" u="sng" dirty="0">
                <a:effectLst/>
              </a:rPr>
              <a:t>NO</a:t>
            </a:r>
            <a:r>
              <a:rPr lang="es-ES" b="1" dirty="0">
                <a:effectLst/>
              </a:rPr>
              <a:t> están formadas por variables y números que están relacionados por operaciones algebraicas </a:t>
            </a:r>
            <a:r>
              <a:rPr lang="es-ES" dirty="0">
                <a:effectLst/>
              </a:rPr>
              <a:t>(suma, resta, multiplicación, </a:t>
            </a:r>
            <a:r>
              <a:rPr lang="es-ES" dirty="0" smtClean="0">
                <a:effectLst/>
              </a:rPr>
              <a:t>división) </a:t>
            </a:r>
            <a:r>
              <a:rPr lang="es-ES" dirty="0">
                <a:effectLst/>
              </a:rPr>
              <a:t> como pueden ser los polinomios.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  <a:p>
            <a:pPr marL="0" indent="0">
              <a:buNone/>
            </a:pPr>
            <a:r>
              <a:rPr lang="es-ES" dirty="0" smtClean="0">
                <a:effectLst/>
              </a:rPr>
              <a:t>Lo </a:t>
            </a:r>
            <a:r>
              <a:rPr lang="es-ES" dirty="0">
                <a:effectLst/>
              </a:rPr>
              <a:t>contrario de la función trascendente es la </a:t>
            </a:r>
            <a:r>
              <a:rPr lang="es-ES" b="1" dirty="0">
                <a:effectLst/>
                <a:hlinkClick r:id="rId2"/>
              </a:rPr>
              <a:t>función algebraica</a:t>
            </a:r>
            <a:r>
              <a:rPr lang="es-ES" dirty="0">
                <a:effectLst/>
              </a:rPr>
              <a:t>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8958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42332"/>
      </a:dk2>
      <a:lt2>
        <a:srgbClr val="EE91A0"/>
      </a:lt2>
      <a:accent1>
        <a:srgbClr val="E03754"/>
      </a:accent1>
      <a:accent2>
        <a:srgbClr val="E86C2E"/>
      </a:accent2>
      <a:accent3>
        <a:srgbClr val="DAB250"/>
      </a:accent3>
      <a:accent4>
        <a:srgbClr val="60C4AA"/>
      </a:accent4>
      <a:accent5>
        <a:srgbClr val="51A9DB"/>
      </a:accent5>
      <a:accent6>
        <a:srgbClr val="976AC9"/>
      </a:accent6>
      <a:hlink>
        <a:srgbClr val="D5445E"/>
      </a:hlink>
      <a:folHlink>
        <a:srgbClr val="E17C8E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6B2E858E-683F-40D9-B4CB-284D097F3A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TM04033921[[fn=Damasco]]</Template>
  <TotalTime>3</TotalTime>
  <Words>3</Words>
  <Application>Microsoft Office PowerPoint</Application>
  <PresentationFormat>Panorámica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Bookman Old Style</vt:lpstr>
      <vt:lpstr>Rockwell</vt:lpstr>
      <vt:lpstr>Damask</vt:lpstr>
      <vt:lpstr>FUNCIONES TRASCENDENTES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FUNCIONES TRASCENDENTES</dc:title>
  <dc:creator>maria paula marinez nieva</dc:creator>
  <cp:lastModifiedBy>maria paula marinez nieva</cp:lastModifiedBy>
  <cp:revision>1</cp:revision>
  <dcterms:created xsi:type="dcterms:W3CDTF">2018-03-19T23:59:06Z</dcterms:created>
  <dcterms:modified xsi:type="dcterms:W3CDTF">2018-03-20T00:02:39Z</dcterms:modified>
</cp:coreProperties>
</file>