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s://www.varsitytutors.com/hotmath/hotmath_help/spanish/topics/x-intercept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9600" dirty="0" smtClean="0"/>
              <a:t>FUNCIONES LOGARITMICAS 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15504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4546" y="180304"/>
            <a:ext cx="11912958" cy="649095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Las</a:t>
            </a:r>
            <a:r>
              <a:rPr lang="es-ES" dirty="0"/>
              <a:t> </a:t>
            </a:r>
            <a:r>
              <a:rPr lang="es-ES" b="1" dirty="0"/>
              <a:t>funciones logarítmicas</a:t>
            </a:r>
            <a:r>
              <a:rPr lang="es-ES" dirty="0"/>
              <a:t> son funciones del tipo</a:t>
            </a:r>
            <a:r>
              <a:rPr lang="es-ES" dirty="0" smtClean="0"/>
              <a:t>:</a:t>
            </a:r>
            <a:r>
              <a:rPr lang="es-ES" b="1" dirty="0"/>
              <a:t/>
            </a:r>
            <a:br>
              <a:rPr lang="es-ES" b="1" dirty="0"/>
            </a:br>
            <a:endParaRPr lang="es-ES" b="1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El </a:t>
            </a:r>
            <a:r>
              <a:rPr lang="es-ES" dirty="0"/>
              <a:t>dominio de una función logarítmica son los números reales positivos:    </a:t>
            </a:r>
            <a:r>
              <a:rPr lang="es-ES" dirty="0" err="1"/>
              <a:t>Dom</a:t>
            </a:r>
            <a:r>
              <a:rPr lang="es-ES" dirty="0"/>
              <a:t>(f) = (0. + ∞) </a:t>
            </a:r>
            <a:r>
              <a:rPr lang="es-ES" dirty="0" smtClean="0"/>
              <a:t>.</a:t>
            </a: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Su </a:t>
            </a:r>
            <a:r>
              <a:rPr lang="es-ES" dirty="0"/>
              <a:t>recorrido es R:    </a:t>
            </a:r>
            <a:r>
              <a:rPr lang="es-ES" dirty="0" err="1" smtClean="0"/>
              <a:t>Im</a:t>
            </a:r>
            <a:r>
              <a:rPr lang="es-ES" dirty="0" smtClean="0"/>
              <a:t>(f</a:t>
            </a:r>
            <a:r>
              <a:rPr lang="es-ES" dirty="0"/>
              <a:t>) = R </a:t>
            </a:r>
            <a:endParaRPr lang="es-ES" dirty="0" smtClean="0"/>
          </a:p>
          <a:p>
            <a:pPr marL="0" indent="0">
              <a:buNone/>
            </a:pPr>
            <a:endParaRPr lang="es-ES" smtClean="0"/>
          </a:p>
          <a:p>
            <a:pPr marL="0" indent="0">
              <a:buNone/>
            </a:pPr>
            <a:r>
              <a:rPr lang="es-ES" smtClean="0"/>
              <a:t>La </a:t>
            </a:r>
            <a:r>
              <a:rPr lang="es-ES" dirty="0"/>
              <a:t>función es continua y uno-a-uno.</a:t>
            </a:r>
          </a:p>
          <a:p>
            <a:pPr marL="0" indent="0">
              <a:buNone/>
            </a:pPr>
            <a:r>
              <a:rPr lang="es-ES" dirty="0" smtClean="0"/>
              <a:t>El </a:t>
            </a:r>
            <a:r>
              <a:rPr lang="es-ES" dirty="0"/>
              <a:t>eje de las </a:t>
            </a:r>
            <a:r>
              <a:rPr lang="es-ES" i="1" dirty="0"/>
              <a:t>y </a:t>
            </a:r>
            <a:r>
              <a:rPr lang="es-ES" dirty="0"/>
              <a:t>es la asíntota de la gráfica.</a:t>
            </a:r>
          </a:p>
          <a:p>
            <a:pPr marL="0" indent="0">
              <a:buNone/>
            </a:pPr>
            <a:r>
              <a:rPr lang="es-ES" dirty="0" smtClean="0"/>
              <a:t>La gráfica intersecta al eje de las </a:t>
            </a:r>
            <a:r>
              <a:rPr lang="es-ES" i="1" dirty="0" smtClean="0"/>
              <a:t>x </a:t>
            </a:r>
            <a:r>
              <a:rPr lang="es-ES" dirty="0" smtClean="0"/>
              <a:t>en (1, 0). Esto es, la </a:t>
            </a:r>
            <a:r>
              <a:rPr lang="es-ES" dirty="0" smtClean="0">
                <a:hlinkClick r:id="rId2"/>
              </a:rPr>
              <a:t>intercepción en </a:t>
            </a:r>
            <a:r>
              <a:rPr lang="es-ES" i="1" dirty="0" smtClean="0">
                <a:hlinkClick r:id="rId2"/>
              </a:rPr>
              <a:t>x </a:t>
            </a:r>
            <a:r>
              <a:rPr lang="es-ES" dirty="0" smtClean="0"/>
              <a:t>es 1.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Si</a:t>
            </a:r>
            <a:r>
              <a:rPr lang="es-ES" dirty="0"/>
              <a:t>   a &gt; 1   la función es </a:t>
            </a:r>
            <a:r>
              <a:rPr lang="es-ES" dirty="0" smtClean="0"/>
              <a:t>creciente.</a:t>
            </a:r>
          </a:p>
          <a:p>
            <a:pPr marL="0" indent="0">
              <a:buNone/>
            </a:pPr>
            <a:r>
              <a:rPr lang="es-ES" dirty="0" smtClean="0"/>
              <a:t>Si</a:t>
            </a:r>
            <a:r>
              <a:rPr lang="es-ES" dirty="0"/>
              <a:t>   0 &lt; a &lt; 1   la función es decreciente.</a:t>
            </a:r>
          </a:p>
          <a:p>
            <a:pPr marL="0" indent="0">
              <a:buNone/>
            </a:pPr>
            <a:r>
              <a:rPr lang="es-ES" dirty="0" smtClean="0"/>
              <a:t>Son </a:t>
            </a:r>
            <a:r>
              <a:rPr lang="es-ES" dirty="0"/>
              <a:t>convexas si   a &gt; 1 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s-ES" dirty="0" smtClean="0"/>
              <a:t>Son </a:t>
            </a:r>
            <a:r>
              <a:rPr lang="es-ES" dirty="0" err="1"/>
              <a:t>concavas</a:t>
            </a:r>
            <a:r>
              <a:rPr lang="es-ES" dirty="0"/>
              <a:t> si   0 &lt; a &lt; 1 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endParaRPr lang="en-US" dirty="0"/>
          </a:p>
        </p:txBody>
      </p:sp>
      <p:pic>
        <p:nvPicPr>
          <p:cNvPr id="1026" name="Picture 2" descr="definic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394" y="288477"/>
            <a:ext cx="6219468" cy="49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70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30</TotalTime>
  <Words>3</Words>
  <Application>Microsoft Office PowerPoint</Application>
  <PresentationFormat>Panorámica</PresentationFormat>
  <Paragraphs>33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Century Gothic</vt:lpstr>
      <vt:lpstr>Wingdings 2</vt:lpstr>
      <vt:lpstr>Citable</vt:lpstr>
      <vt:lpstr>FUNCIONES LOGARITMICAS 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FUNCIONES LOGARITMICAS</dc:title>
  <dc:creator>maria paula marinez nieva</dc:creator>
  <cp:lastModifiedBy>maria paula marinez nieva</cp:lastModifiedBy>
  <cp:revision>4</cp:revision>
  <dcterms:created xsi:type="dcterms:W3CDTF">2018-03-19T16:54:04Z</dcterms:created>
  <dcterms:modified xsi:type="dcterms:W3CDTF">2018-03-19T17:25:55Z</dcterms:modified>
</cp:coreProperties>
</file>