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866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786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34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038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26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103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59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2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25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04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54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5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845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585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938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B2942-4D63-4F0E-B43B-292CFAF67806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B721C6-1FFA-49DB-85BB-3F5241B723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849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026" t="21518" r="24868" b="25625"/>
          <a:stretch/>
        </p:blipFill>
        <p:spPr>
          <a:xfrm>
            <a:off x="2925638" y="1599835"/>
            <a:ext cx="7524648" cy="442214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54680" y="705394"/>
            <a:ext cx="705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FUNCION IRRACIONAL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330119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926" t="21339" r="25469" b="27053"/>
          <a:stretch/>
        </p:blipFill>
        <p:spPr>
          <a:xfrm>
            <a:off x="3030583" y="1123404"/>
            <a:ext cx="8177348" cy="45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8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753" t="22232" r="29285" b="24375"/>
          <a:stretch/>
        </p:blipFill>
        <p:spPr>
          <a:xfrm>
            <a:off x="3566160" y="992778"/>
            <a:ext cx="6583680" cy="48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0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042" t="22768" r="26875" b="26518"/>
          <a:stretch/>
        </p:blipFill>
        <p:spPr>
          <a:xfrm>
            <a:off x="3252651" y="1005840"/>
            <a:ext cx="7929154" cy="49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4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026" t="25089" r="26172" b="27053"/>
          <a:stretch/>
        </p:blipFill>
        <p:spPr>
          <a:xfrm>
            <a:off x="3017521" y="318035"/>
            <a:ext cx="8804366" cy="58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6351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2</Words>
  <Application>Microsoft Office PowerPoint</Application>
  <PresentationFormat>Panorámica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DANIEL</cp:lastModifiedBy>
  <cp:revision>2</cp:revision>
  <dcterms:created xsi:type="dcterms:W3CDTF">2018-03-20T15:57:13Z</dcterms:created>
  <dcterms:modified xsi:type="dcterms:W3CDTF">2018-03-21T00:03:27Z</dcterms:modified>
</cp:coreProperties>
</file>