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0826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59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33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667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8038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37007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873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624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507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198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19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BA350-195F-4F35-B663-EB96407B5E1B}" type="datetimeFigureOut">
              <a:rPr lang="es-CO" smtClean="0"/>
              <a:t>20/03/2018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99F3D-299F-4216-A565-D95B780319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49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6434" y="666205"/>
            <a:ext cx="9144000" cy="4709160"/>
          </a:xfrm>
        </p:spPr>
        <p:txBody>
          <a:bodyPr/>
          <a:lstStyle/>
          <a:p>
            <a:endParaRPr lang="es-CO" dirty="0" smtClean="0"/>
          </a:p>
          <a:p>
            <a:r>
              <a:rPr lang="es-CO" sz="4000" b="1" dirty="0" smtClean="0"/>
              <a:t>FUNCION EXPONENCIAL</a:t>
            </a:r>
          </a:p>
          <a:p>
            <a:pPr algn="l"/>
            <a:r>
              <a:rPr lang="es-CO" dirty="0"/>
              <a:t> </a:t>
            </a:r>
            <a:r>
              <a:rPr lang="es-CO" sz="3200" dirty="0" smtClean="0"/>
              <a:t>Las </a:t>
            </a:r>
            <a:r>
              <a:rPr lang="es-CO" sz="3200" dirty="0"/>
              <a:t>funciones exponenciales tienen la forma </a:t>
            </a:r>
            <a:r>
              <a:rPr lang="es-CO" sz="3200" i="1" dirty="0"/>
              <a:t>f</a:t>
            </a:r>
            <a:r>
              <a:rPr lang="es-CO" sz="3200" dirty="0"/>
              <a:t>(</a:t>
            </a:r>
            <a:r>
              <a:rPr lang="es-CO" sz="3200" i="1" dirty="0"/>
              <a:t>x</a:t>
            </a:r>
            <a:r>
              <a:rPr lang="es-CO" sz="3200" dirty="0"/>
              <a:t>) = </a:t>
            </a:r>
            <a:r>
              <a:rPr lang="es-CO" sz="3200" i="1" dirty="0" err="1"/>
              <a:t>b</a:t>
            </a:r>
            <a:r>
              <a:rPr lang="es-CO" sz="3200" i="1" baseline="30000" dirty="0" err="1"/>
              <a:t>x</a:t>
            </a:r>
            <a:r>
              <a:rPr lang="es-CO" sz="3200" dirty="0"/>
              <a:t>, donde </a:t>
            </a:r>
            <a:r>
              <a:rPr lang="es-CO" sz="3200" i="1" dirty="0"/>
              <a:t>b</a:t>
            </a:r>
            <a:r>
              <a:rPr lang="es-CO" sz="3200" dirty="0"/>
              <a:t> &gt; 0 y  </a:t>
            </a:r>
            <a:r>
              <a:rPr lang="es-CO" sz="3200" i="1" dirty="0" smtClean="0"/>
              <a:t>b</a:t>
            </a:r>
            <a:r>
              <a:rPr lang="es-CO" sz="3200" dirty="0"/>
              <a:t> ≠ 1. Al igual que cualquier expresión exponencial, </a:t>
            </a:r>
            <a:r>
              <a:rPr lang="es-CO" sz="3200" i="1" dirty="0"/>
              <a:t>b</a:t>
            </a:r>
            <a:r>
              <a:rPr lang="es-CO" sz="3200" dirty="0"/>
              <a:t> se llama </a:t>
            </a:r>
            <a:r>
              <a:rPr lang="es-CO" sz="3200" b="1" dirty="0"/>
              <a:t>base</a:t>
            </a:r>
            <a:r>
              <a:rPr lang="es-CO" sz="3200" dirty="0"/>
              <a:t> y </a:t>
            </a:r>
            <a:r>
              <a:rPr lang="es-CO" sz="3200" i="1" dirty="0"/>
              <a:t>x</a:t>
            </a:r>
            <a:r>
              <a:rPr lang="es-CO" sz="3200" dirty="0"/>
              <a:t> se llama </a:t>
            </a:r>
            <a:r>
              <a:rPr lang="es-CO" sz="3200" b="1" dirty="0"/>
              <a:t>exponente</a:t>
            </a:r>
            <a:r>
              <a:rPr lang="es-CO" sz="3200" dirty="0"/>
              <a:t>.</a:t>
            </a:r>
          </a:p>
          <a:p>
            <a:endParaRPr lang="es-CO" sz="2800" b="1" dirty="0" smtClean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2828" y="3322014"/>
            <a:ext cx="9345978" cy="353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40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732" y="927464"/>
            <a:ext cx="10425775" cy="526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071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</dc:creator>
  <cp:lastModifiedBy>DANIEL</cp:lastModifiedBy>
  <cp:revision>3</cp:revision>
  <dcterms:created xsi:type="dcterms:W3CDTF">2018-03-20T16:20:57Z</dcterms:created>
  <dcterms:modified xsi:type="dcterms:W3CDTF">2018-03-21T00:02:19Z</dcterms:modified>
</cp:coreProperties>
</file>