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2254" y="211257"/>
            <a:ext cx="875111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FUNCIONES</a:t>
            </a:r>
          </a:p>
          <a:p>
            <a:pPr algn="ctr"/>
            <a:r>
              <a:rPr lang="es-E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LOGARITMICAS</a:t>
            </a:r>
            <a:endParaRPr lang="es-E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746" y="3258245"/>
            <a:ext cx="6980418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1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116" y="-98738"/>
            <a:ext cx="9875520" cy="1356360"/>
          </a:xfrm>
        </p:spPr>
        <p:txBody>
          <a:bodyPr/>
          <a:lstStyle/>
          <a:p>
            <a:r>
              <a:rPr lang="es-CO" dirty="0" smtClean="0"/>
              <a:t>¿Qué es?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4662" y="885421"/>
            <a:ext cx="11220718" cy="5386589"/>
          </a:xfrm>
        </p:spPr>
        <p:txBody>
          <a:bodyPr>
            <a:normAutofit lnSpcReduction="10000"/>
          </a:bodyPr>
          <a:lstStyle/>
          <a:p>
            <a:r>
              <a:rPr lang="es-CO" dirty="0">
                <a:solidFill>
                  <a:schemeClr val="tx1"/>
                </a:solidFill>
              </a:rPr>
              <a:t>Una función </a:t>
            </a:r>
            <a:r>
              <a:rPr lang="es-CO" dirty="0" smtClean="0">
                <a:solidFill>
                  <a:schemeClr val="tx1"/>
                </a:solidFill>
              </a:rPr>
              <a:t>logarítmica </a:t>
            </a:r>
            <a:r>
              <a:rPr lang="es-CO" dirty="0">
                <a:solidFill>
                  <a:schemeClr val="tx1"/>
                </a:solidFill>
              </a:rPr>
              <a:t>está formada por un logaritmo de base a, y es de la forma</a:t>
            </a:r>
            <a:r>
              <a:rPr lang="es-CO" dirty="0" smtClean="0">
                <a:solidFill>
                  <a:schemeClr val="tx1"/>
                </a:solidFill>
              </a:rPr>
              <a:t>:</a:t>
            </a:r>
          </a:p>
          <a:p>
            <a:endParaRPr lang="es-CO" dirty="0">
              <a:solidFill>
                <a:schemeClr val="tx1"/>
              </a:solidFill>
            </a:endParaRPr>
          </a:p>
          <a:p>
            <a:r>
              <a:rPr lang="es-CO" dirty="0">
                <a:solidFill>
                  <a:schemeClr val="tx1"/>
                </a:solidFill>
              </a:rPr>
              <a:t>siendo a un real positivo, a &gt; 0, y diferente de 1, a ≠ 1</a:t>
            </a:r>
            <a:r>
              <a:rPr lang="es-CO" dirty="0" smtClean="0">
                <a:solidFill>
                  <a:schemeClr val="tx1"/>
                </a:solidFill>
              </a:rPr>
              <a:t>.</a:t>
            </a:r>
          </a:p>
          <a:p>
            <a:endParaRPr lang="es-CO" dirty="0">
              <a:solidFill>
                <a:schemeClr val="tx1"/>
              </a:solidFill>
            </a:endParaRPr>
          </a:p>
          <a:p>
            <a:endParaRPr lang="es-CO" dirty="0" smtClean="0">
              <a:solidFill>
                <a:schemeClr val="tx1"/>
              </a:solidFill>
            </a:endParaRPr>
          </a:p>
          <a:p>
            <a:endParaRPr lang="es-CO" dirty="0">
              <a:solidFill>
                <a:schemeClr val="tx1"/>
              </a:solidFill>
            </a:endParaRPr>
          </a:p>
          <a:p>
            <a:endParaRPr lang="es-CO" dirty="0" smtClean="0">
              <a:solidFill>
                <a:schemeClr val="tx1"/>
              </a:solidFill>
            </a:endParaRPr>
          </a:p>
          <a:p>
            <a:endParaRPr lang="es-CO" dirty="0">
              <a:solidFill>
                <a:schemeClr val="tx1"/>
              </a:solidFill>
            </a:endParaRPr>
          </a:p>
          <a:p>
            <a:endParaRPr lang="es-CO" dirty="0" smtClean="0">
              <a:solidFill>
                <a:schemeClr val="tx1"/>
              </a:solidFill>
            </a:endParaRPr>
          </a:p>
          <a:p>
            <a:endParaRPr lang="es-CO" dirty="0">
              <a:solidFill>
                <a:schemeClr val="tx1"/>
              </a:solidFill>
            </a:endParaRPr>
          </a:p>
          <a:p>
            <a:endParaRPr lang="es-CO" dirty="0" smtClean="0">
              <a:solidFill>
                <a:schemeClr val="tx1"/>
              </a:solidFill>
            </a:endParaRPr>
          </a:p>
          <a:p>
            <a:r>
              <a:rPr lang="es-CO" dirty="0">
                <a:solidFill>
                  <a:schemeClr val="tx1"/>
                </a:solidFill>
              </a:rPr>
              <a:t>La función logarítmica es la inversa de la función exponencial.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5637" t="48142" r="30505" b="47156"/>
          <a:stretch/>
        </p:blipFill>
        <p:spPr>
          <a:xfrm>
            <a:off x="434662" y="1257622"/>
            <a:ext cx="2614411" cy="49872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43137" t="22667" r="20735" b="30678"/>
          <a:stretch/>
        </p:blipFill>
        <p:spPr>
          <a:xfrm>
            <a:off x="698679" y="2470489"/>
            <a:ext cx="4700788" cy="28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8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9973" t="11048" r="6678" b="45290"/>
          <a:stretch/>
        </p:blipFill>
        <p:spPr>
          <a:xfrm>
            <a:off x="283336" y="347730"/>
            <a:ext cx="8242479" cy="267880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0664" t="18794" r="17270" b="13601"/>
          <a:stretch/>
        </p:blipFill>
        <p:spPr>
          <a:xfrm>
            <a:off x="669701" y="3149496"/>
            <a:ext cx="7173533" cy="347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4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488" t="16505" r="17765" b="25924"/>
          <a:stretch/>
        </p:blipFill>
        <p:spPr>
          <a:xfrm>
            <a:off x="270457" y="463639"/>
            <a:ext cx="8554408" cy="515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5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5400" dirty="0" smtClean="0"/>
              <a:t>CARACTERISTICAS</a:t>
            </a:r>
            <a:endParaRPr lang="es-CO" sz="5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056" t="23547" r="35284" b="37368"/>
          <a:stretch/>
        </p:blipFill>
        <p:spPr>
          <a:xfrm>
            <a:off x="639436" y="1609857"/>
            <a:ext cx="10882647" cy="454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00870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66</TotalTime>
  <Words>55</Words>
  <Application>Microsoft Office PowerPoint</Application>
  <PresentationFormat>Panorámica</PresentationFormat>
  <Paragraphs>16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7" baseType="lpstr">
      <vt:lpstr>Corbel</vt:lpstr>
      <vt:lpstr>Base</vt:lpstr>
      <vt:lpstr>Presentación de PowerPoint</vt:lpstr>
      <vt:lpstr>¿Qué es?</vt:lpstr>
      <vt:lpstr>Presentación de PowerPoint</vt:lpstr>
      <vt:lpstr>Presentación de PowerPoint</vt:lpstr>
      <vt:lpstr>CARACTERISTICAS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geraldin zuluaga</dc:creator>
  <cp:lastModifiedBy>geraldin zuluaga</cp:lastModifiedBy>
  <cp:revision>3</cp:revision>
  <dcterms:created xsi:type="dcterms:W3CDTF">2018-03-20T17:06:38Z</dcterms:created>
  <dcterms:modified xsi:type="dcterms:W3CDTF">2018-03-20T18:12:46Z</dcterms:modified>
</cp:coreProperties>
</file>