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9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150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213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486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8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588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209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11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964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632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558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5A35ACD-171D-44DA-8451-0AB79757DB5E}" type="datetimeFigureOut">
              <a:rPr lang="es-CO" smtClean="0"/>
              <a:t>20/03/2018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33F8B26-B0F7-4D65-8BE6-0E534C8260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21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5723" y="662017"/>
            <a:ext cx="116605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FUNCION LINEAL</a:t>
            </a:r>
            <a:endParaRPr lang="es-E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400" y="2665732"/>
            <a:ext cx="5299321" cy="38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8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935" y="184597"/>
            <a:ext cx="9875520" cy="1356360"/>
          </a:xfrm>
        </p:spPr>
        <p:txBody>
          <a:bodyPr/>
          <a:lstStyle/>
          <a:p>
            <a:r>
              <a:rPr lang="es-CO" dirty="0" smtClean="0"/>
              <a:t>¿Qué es?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584" y="1347774"/>
            <a:ext cx="10715793" cy="5117420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Una función lineal es una función </a:t>
            </a:r>
            <a:r>
              <a:rPr lang="es-CO" dirty="0" err="1">
                <a:solidFill>
                  <a:schemeClr val="tx1"/>
                </a:solidFill>
              </a:rPr>
              <a:t>polinómica</a:t>
            </a:r>
            <a:r>
              <a:rPr lang="es-CO" dirty="0">
                <a:solidFill>
                  <a:schemeClr val="tx1"/>
                </a:solidFill>
              </a:rPr>
              <a:t> de grado 1 que pasa por el origen de coordenadas, es decir, por el punto (0,0</a:t>
            </a:r>
            <a:r>
              <a:rPr lang="es-CO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CO" dirty="0" smtClean="0">
                <a:solidFill>
                  <a:schemeClr val="tx1"/>
                </a:solidFill>
              </a:rPr>
              <a:t> </a:t>
            </a:r>
            <a:r>
              <a:rPr lang="es-CO" dirty="0">
                <a:solidFill>
                  <a:schemeClr val="tx1"/>
                </a:solidFill>
              </a:rPr>
              <a:t>Son funciones rectas de la forma</a:t>
            </a:r>
            <a:r>
              <a:rPr lang="es-CO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CO" dirty="0" smtClean="0">
              <a:solidFill>
                <a:schemeClr val="tx1"/>
              </a:solidFill>
            </a:endParaRPr>
          </a:p>
          <a:p>
            <a:pPr algn="just"/>
            <a:endParaRPr lang="es-CO" dirty="0">
              <a:solidFill>
                <a:schemeClr val="tx1"/>
              </a:solidFill>
            </a:endParaRPr>
          </a:p>
          <a:p>
            <a:pPr algn="just"/>
            <a:endParaRPr lang="es-CO" dirty="0" smtClean="0">
              <a:solidFill>
                <a:schemeClr val="tx1"/>
              </a:solidFill>
            </a:endParaRPr>
          </a:p>
          <a:p>
            <a:pPr algn="just"/>
            <a:r>
              <a:rPr lang="es-CO" dirty="0">
                <a:solidFill>
                  <a:schemeClr val="tx1"/>
                </a:solidFill>
              </a:rPr>
              <a:t>La m es la pendiente de la recta. La pendiente es la inclinación con respecto al eje X (eje de abscisas). Si m es positiva (m &gt; 0), entonces la función es creciente. En cambio, si la m es negativa (m &lt; 0), entonces la función es decreciente.</a:t>
            </a:r>
          </a:p>
          <a:p>
            <a:pPr algn="just"/>
            <a:endParaRPr lang="es-CO" dirty="0">
              <a:solidFill>
                <a:schemeClr val="tx1"/>
              </a:solidFill>
            </a:endParaRPr>
          </a:p>
          <a:p>
            <a:pPr algn="just"/>
            <a:r>
              <a:rPr lang="es-CO" dirty="0">
                <a:solidFill>
                  <a:schemeClr val="tx1"/>
                </a:solidFill>
              </a:rPr>
              <a:t>La pendiente m significa que si aumentamos la x en una unidad, la y aumenta en m unidades. Si la m es positiva, según aumente la x la y también irá aumentando (función creciente). En cambio, si m es negativa, cuando aumenta la x la y disminuirá (función decreciente).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806" t="37456" r="33008" b="55854"/>
          <a:stretch/>
        </p:blipFill>
        <p:spPr>
          <a:xfrm>
            <a:off x="798489" y="2650795"/>
            <a:ext cx="2680841" cy="9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28966" y="340044"/>
            <a:ext cx="5779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CARACTERISTICAS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502" t="11268" r="10892" b="8544"/>
          <a:stretch/>
        </p:blipFill>
        <p:spPr>
          <a:xfrm>
            <a:off x="2366030" y="1416676"/>
            <a:ext cx="7096259" cy="51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4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422" y="1097280"/>
            <a:ext cx="3931920" cy="619474"/>
          </a:xfrm>
        </p:spPr>
        <p:txBody>
          <a:bodyPr/>
          <a:lstStyle/>
          <a:p>
            <a:r>
              <a:rPr lang="es-CO" dirty="0" smtClean="0"/>
              <a:t>EJEMPLO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10" t="17376" r="22023" b="38246"/>
          <a:stretch/>
        </p:blipFill>
        <p:spPr>
          <a:xfrm>
            <a:off x="5770294" y="1407017"/>
            <a:ext cx="5719341" cy="4597757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14967" y="1975619"/>
            <a:ext cx="4665372" cy="37851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Sea una función f(x) = 2x. El escalar m es el coeficiente que multiplica a la x, o sea m = 2.</a:t>
            </a:r>
          </a:p>
          <a:p>
            <a:endParaRPr lang="es-CO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La función es lineal ya que pasa por el punto (0,0), el eje de coordenadas.</a:t>
            </a:r>
          </a:p>
          <a:p>
            <a:endParaRPr lang="es-CO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La pendiente de la recta de la función es positiva (m = 2), por lo tanto, la función es creciente.</a:t>
            </a:r>
          </a:p>
        </p:txBody>
      </p:sp>
    </p:spTree>
    <p:extLst>
      <p:ext uri="{BB962C8B-B14F-4D97-AF65-F5344CB8AC3E}">
        <p14:creationId xmlns:p14="http://schemas.microsoft.com/office/powerpoint/2010/main" val="1143026863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12</TotalTime>
  <Words>227</Words>
  <Application>Microsoft Office PowerPoint</Application>
  <PresentationFormat>Panorámica</PresentationFormat>
  <Paragraphs>17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Corbel</vt:lpstr>
      <vt:lpstr>Base</vt:lpstr>
      <vt:lpstr>Presentación de PowerPoint</vt:lpstr>
      <vt:lpstr>¿Qué es?</vt:lpstr>
      <vt:lpstr>Presentación de PowerPoint</vt:lpstr>
      <vt:lpstr>EJEMPLO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geraldin zuluaga</dc:creator>
  <cp:lastModifiedBy>geraldin zuluaga</cp:lastModifiedBy>
  <cp:revision>2</cp:revision>
  <dcterms:created xsi:type="dcterms:W3CDTF">2018-03-20T12:29:55Z</dcterms:created>
  <dcterms:modified xsi:type="dcterms:W3CDTF">2018-03-20T12:42:10Z</dcterms:modified>
</cp:coreProperties>
</file>