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0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48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02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859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9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897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345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145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435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49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66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14D18E5-51B8-4E40-879A-1D20459A9A89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B99D947-6125-47A8-BBA6-3AB7DEAF9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980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33774" y="546107"/>
            <a:ext cx="544411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FUNCION</a:t>
            </a:r>
          </a:p>
          <a:p>
            <a:pPr algn="ctr"/>
            <a:r>
              <a:rPr lang="es-E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IMPAR</a:t>
            </a:r>
            <a:endParaRPr lang="es-E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385" y="1237570"/>
            <a:ext cx="4206294" cy="47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48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5873" y="0"/>
            <a:ext cx="9875520" cy="1356360"/>
          </a:xfrm>
        </p:spPr>
        <p:txBody>
          <a:bodyPr/>
          <a:lstStyle/>
          <a:p>
            <a:r>
              <a:rPr lang="es-CO" dirty="0" smtClean="0"/>
              <a:t>¿Qué es?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6178" y="1233153"/>
            <a:ext cx="11182081" cy="4038600"/>
          </a:xfrm>
        </p:spPr>
        <p:txBody>
          <a:bodyPr/>
          <a:lstStyle/>
          <a:p>
            <a:r>
              <a:rPr lang="es-CO" dirty="0">
                <a:solidFill>
                  <a:schemeClr val="tx1"/>
                </a:solidFill>
              </a:rPr>
              <a:t>Un función es impar si, para cada x en el dominio de f ,  f (– x ) = – f ( x ).  Las funciones impares tienen simetría rotacional de 180º con respecto del origen.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1858" t="28830" r="53794" b="14833"/>
          <a:stretch/>
        </p:blipFill>
        <p:spPr>
          <a:xfrm>
            <a:off x="669700" y="2009103"/>
            <a:ext cx="4868215" cy="448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17287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</TotalTime>
  <Words>44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Corbel</vt:lpstr>
      <vt:lpstr>Base</vt:lpstr>
      <vt:lpstr>Presentación de PowerPoint</vt:lpstr>
      <vt:lpstr>¿Qué es?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geraldin zuluaga</dc:creator>
  <cp:lastModifiedBy>geraldin zuluaga</cp:lastModifiedBy>
  <cp:revision>1</cp:revision>
  <dcterms:created xsi:type="dcterms:W3CDTF">2018-03-20T18:21:26Z</dcterms:created>
  <dcterms:modified xsi:type="dcterms:W3CDTF">2018-03-20T18:25:20Z</dcterms:modified>
</cp:coreProperties>
</file>