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47023" y="546107"/>
            <a:ext cx="113555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FUNCION A TROZOS</a:t>
            </a:r>
            <a:endParaRPr lang="es-E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44" y="2231677"/>
            <a:ext cx="7198528" cy="418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30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478" y="0"/>
            <a:ext cx="9875520" cy="1356360"/>
          </a:xfrm>
        </p:spPr>
        <p:txBody>
          <a:bodyPr/>
          <a:lstStyle/>
          <a:p>
            <a:r>
              <a:rPr lang="es-CO" dirty="0" smtClean="0"/>
              <a:t>¿Qué </a:t>
            </a:r>
            <a:r>
              <a:rPr lang="es-CO" dirty="0"/>
              <a:t>e</a:t>
            </a:r>
            <a:r>
              <a:rPr lang="es-CO" dirty="0" smtClean="0"/>
              <a:t>s?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1478" y="1052847"/>
            <a:ext cx="6169552" cy="5515378"/>
          </a:xfrm>
        </p:spPr>
        <p:txBody>
          <a:bodyPr>
            <a:normAutofit fontScale="25000" lnSpcReduction="20000"/>
          </a:bodyPr>
          <a:lstStyle/>
          <a:p>
            <a:endParaRPr lang="es-CO" dirty="0"/>
          </a:p>
          <a:p>
            <a:pPr algn="just"/>
            <a:r>
              <a:rPr lang="es-CO" sz="8000" dirty="0">
                <a:solidFill>
                  <a:schemeClr val="tx1"/>
                </a:solidFill>
              </a:rPr>
              <a:t>Las funciones definidas a trozos se llaman de esta manera porque tienen una definición diferente en cada tramo en el que están definidas. Por </a:t>
            </a:r>
            <a:r>
              <a:rPr lang="es-CO" sz="8000" dirty="0" smtClean="0">
                <a:solidFill>
                  <a:schemeClr val="tx1"/>
                </a:solidFill>
              </a:rPr>
              <a:t>ejemplo:</a:t>
            </a:r>
          </a:p>
          <a:p>
            <a:pPr algn="just"/>
            <a:endParaRPr lang="es-CO" sz="8000" dirty="0" smtClean="0">
              <a:solidFill>
                <a:schemeClr val="tx1"/>
              </a:solidFill>
            </a:endParaRPr>
          </a:p>
          <a:p>
            <a:pPr algn="just"/>
            <a:r>
              <a:rPr lang="es-CO" sz="8000" dirty="0" smtClean="0">
                <a:solidFill>
                  <a:schemeClr val="tx1"/>
                </a:solidFill>
              </a:rPr>
              <a:t>Es </a:t>
            </a:r>
            <a:r>
              <a:rPr lang="es-CO" sz="8000" dirty="0">
                <a:solidFill>
                  <a:schemeClr val="tx1"/>
                </a:solidFill>
              </a:rPr>
              <a:t>una función definida a trozos, en cada “trozo” de su dominio tiene una definición.</a:t>
            </a:r>
          </a:p>
          <a:p>
            <a:pPr marL="45720" indent="0" algn="just">
              <a:buNone/>
            </a:pPr>
            <a:endParaRPr lang="es-CO" sz="8000" dirty="0">
              <a:solidFill>
                <a:schemeClr val="tx1"/>
              </a:solidFill>
            </a:endParaRPr>
          </a:p>
          <a:p>
            <a:pPr algn="just"/>
            <a:r>
              <a:rPr lang="es-CO" sz="8000" dirty="0">
                <a:solidFill>
                  <a:schemeClr val="tx1"/>
                </a:solidFill>
              </a:rPr>
              <a:t>Para valores de la variable menores o iguales que −2 la función está definida como x2 + x − 4 ; si la variable está entre −2 y 3 la función es x + 1 y entre 3 y 10 es igual a 2.5.</a:t>
            </a:r>
          </a:p>
          <a:p>
            <a:pPr marL="45720" indent="0" algn="just">
              <a:buNone/>
            </a:pPr>
            <a:endParaRPr lang="es-CO" sz="8000" dirty="0">
              <a:solidFill>
                <a:schemeClr val="tx1"/>
              </a:solidFill>
            </a:endParaRPr>
          </a:p>
          <a:p>
            <a:pPr algn="just"/>
            <a:r>
              <a:rPr lang="es-CO" sz="8000" dirty="0">
                <a:solidFill>
                  <a:schemeClr val="tx1"/>
                </a:solidFill>
              </a:rPr>
              <a:t>Observa, además, que su dominio de definición es (-∞, 10), porque no está definida para valores mayores o iguales que 10.</a:t>
            </a:r>
          </a:p>
          <a:p>
            <a:pPr marL="45720" indent="0" algn="just">
              <a:buNone/>
            </a:pPr>
            <a:endParaRPr lang="es-CO" sz="8000" dirty="0">
              <a:solidFill>
                <a:schemeClr val="tx1"/>
              </a:solidFill>
            </a:endParaRPr>
          </a:p>
          <a:p>
            <a:pPr algn="just"/>
            <a:r>
              <a:rPr lang="es-CO" sz="8000" dirty="0">
                <a:solidFill>
                  <a:schemeClr val="tx1"/>
                </a:solidFill>
              </a:rPr>
              <a:t>Su gráfica se compone de varios tramos o trozos.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9178" t="33406" r="40828" b="55502"/>
          <a:stretch/>
        </p:blipFill>
        <p:spPr>
          <a:xfrm>
            <a:off x="6928833" y="678180"/>
            <a:ext cx="3551297" cy="110758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698" y="2034539"/>
            <a:ext cx="5400675" cy="431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5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489" y="1534128"/>
            <a:ext cx="6614509" cy="4966066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721369" y="391560"/>
            <a:ext cx="8775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EJEMPLO-CARACTERISTICAS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8194913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11</TotalTime>
  <Words>139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Corbel</vt:lpstr>
      <vt:lpstr>Base</vt:lpstr>
      <vt:lpstr>Presentación de PowerPoint</vt:lpstr>
      <vt:lpstr>¿Qué es?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geraldin zuluaga</dc:creator>
  <cp:lastModifiedBy>geraldin zuluaga</cp:lastModifiedBy>
  <cp:revision>2</cp:revision>
  <dcterms:created xsi:type="dcterms:W3CDTF">2018-03-20T13:34:59Z</dcterms:created>
  <dcterms:modified xsi:type="dcterms:W3CDTF">2018-03-20T13:46:13Z</dcterms:modified>
</cp:coreProperties>
</file>