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0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21332B2-054F-4170-90FB-F088956C3A9C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F8F1ECC-B9E1-4D80-9312-E6559A567BAC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556376" cy="677937"/>
          </a:xfrm>
        </p:spPr>
        <p:txBody>
          <a:bodyPr>
            <a:normAutofit/>
          </a:bodyPr>
          <a:lstStyle/>
          <a:p>
            <a:r>
              <a:rPr lang="es-CO" dirty="0" smtClean="0"/>
              <a:t>LOGICA Y COTIDIANIDAD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7920880" cy="4968552"/>
          </a:xfrm>
        </p:spPr>
        <p:txBody>
          <a:bodyPr>
            <a:normAutofit/>
          </a:bodyPr>
          <a:lstStyle/>
          <a:p>
            <a:pPr algn="l"/>
            <a:r>
              <a:rPr lang="es-CO" sz="2000" b="1" dirty="0" smtClean="0">
                <a:solidFill>
                  <a:schemeClr val="tx1"/>
                </a:solidFill>
              </a:rPr>
              <a:t>en el lenguaje cotidiano usual mente calificamos como lógico lo que nos parece evidente o claro, lo que no deja lugar a dudas: </a:t>
            </a:r>
            <a:r>
              <a:rPr lang="es-CO" sz="2000" b="1" dirty="0" err="1" smtClean="0">
                <a:solidFill>
                  <a:schemeClr val="tx1"/>
                </a:solidFill>
              </a:rPr>
              <a:t>ejm</a:t>
            </a:r>
            <a:r>
              <a:rPr lang="es-CO" sz="2000" b="1" dirty="0" smtClean="0">
                <a:solidFill>
                  <a:schemeClr val="tx1"/>
                </a:solidFill>
              </a:rPr>
              <a:t>. es lógico que si soy delgado debo comer mas. </a:t>
            </a:r>
          </a:p>
          <a:p>
            <a:pPr algn="l"/>
            <a:r>
              <a:rPr lang="es-CO" sz="2000" b="1" dirty="0" smtClean="0">
                <a:solidFill>
                  <a:schemeClr val="tx1"/>
                </a:solidFill>
              </a:rPr>
              <a:t>es ilógico cuando algo nos parece absurdo o que no tiene lógica cuando nos cuando nos parece absurdo, imposible, carente de sentido: </a:t>
            </a:r>
            <a:r>
              <a:rPr lang="es-CO" sz="2000" b="1" dirty="0" err="1" smtClean="0">
                <a:solidFill>
                  <a:schemeClr val="tx1"/>
                </a:solidFill>
              </a:rPr>
              <a:t>ejm</a:t>
            </a:r>
            <a:r>
              <a:rPr lang="es-CO" sz="2000" b="1" dirty="0" smtClean="0">
                <a:solidFill>
                  <a:schemeClr val="tx1"/>
                </a:solidFill>
              </a:rPr>
              <a:t>: no existe razón lógica para pensar que los alzados en armas puedan tener interés en desmovilizarse.</a:t>
            </a:r>
          </a:p>
          <a:p>
            <a:pPr algn="l"/>
            <a:r>
              <a:rPr lang="es-CO" sz="2000" b="1" dirty="0" smtClean="0">
                <a:solidFill>
                  <a:schemeClr val="tx1"/>
                </a:solidFill>
              </a:rPr>
              <a:t>también la expresión es lógico se utiliza para indicar que una afirmación se sigue inevitablemente como consecuencia de otra u otras. </a:t>
            </a:r>
            <a:endParaRPr lang="es-CO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068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</TotalTime>
  <Words>106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LOGICA Y COTIDIANIDAD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 Y COTIDIANIDAD</dc:title>
  <dc:creator>USUARIO</dc:creator>
  <cp:lastModifiedBy>USUARIO</cp:lastModifiedBy>
  <cp:revision>2</cp:revision>
  <dcterms:created xsi:type="dcterms:W3CDTF">2018-03-22T01:15:55Z</dcterms:created>
  <dcterms:modified xsi:type="dcterms:W3CDTF">2018-03-22T13:11:17Z</dcterms:modified>
</cp:coreProperties>
</file>