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fr-FR"/>
              <a:t>Modifiez le style du titre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4/19/2018</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fr-FR"/>
              <a:t>Modifiez le style du titre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447191" y="2824269"/>
            <a:ext cx="4488794" cy="26444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256025" y="2821491"/>
            <a:ext cx="4488794" cy="263737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fr-FR"/>
              <a:t>Cliquez sur l'icône pour ajouter une image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4/19/2018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4/19/2018</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dirty="0"/>
              <a:t>La lettre argumentative</a:t>
            </a:r>
          </a:p>
        </p:txBody>
      </p:sp>
      <p:sp>
        <p:nvSpPr>
          <p:cNvPr id="3" name="Sous-titre 2"/>
          <p:cNvSpPr>
            <a:spLocks noGrp="1"/>
          </p:cNvSpPr>
          <p:nvPr>
            <p:ph type="subTitle" idx="1"/>
          </p:nvPr>
        </p:nvSpPr>
        <p:spPr/>
        <p:txBody>
          <a:bodyPr>
            <a:normAutofit/>
          </a:bodyPr>
          <a:lstStyle/>
          <a:p>
            <a:r>
              <a:rPr lang="fr-CA" sz="2800" dirty="0"/>
              <a:t>L’introduction</a:t>
            </a:r>
          </a:p>
        </p:txBody>
      </p:sp>
    </p:spTree>
    <p:extLst>
      <p:ext uri="{BB962C8B-B14F-4D97-AF65-F5344CB8AC3E}">
        <p14:creationId xmlns:p14="http://schemas.microsoft.com/office/powerpoint/2010/main" val="2917982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Te souviens-tu de la structure de la lettre argumentative ? </a:t>
            </a:r>
          </a:p>
        </p:txBody>
      </p:sp>
      <p:sp>
        <p:nvSpPr>
          <p:cNvPr id="3" name="Sous-titre 2"/>
          <p:cNvSpPr txBox="1">
            <a:spLocks/>
          </p:cNvSpPr>
          <p:nvPr/>
        </p:nvSpPr>
        <p:spPr>
          <a:xfrm>
            <a:off x="554181" y="2327564"/>
            <a:ext cx="11055927" cy="3588327"/>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lgn="just">
              <a:buNone/>
            </a:pPr>
            <a:endParaRPr lang="fr-CA" sz="2800" dirty="0"/>
          </a:p>
        </p:txBody>
      </p:sp>
      <p:sp>
        <p:nvSpPr>
          <p:cNvPr id="4" name="Sous-titre 2"/>
          <p:cNvSpPr txBox="1">
            <a:spLocks/>
          </p:cNvSpPr>
          <p:nvPr/>
        </p:nvSpPr>
        <p:spPr>
          <a:xfrm>
            <a:off x="554181" y="2327564"/>
            <a:ext cx="11055927" cy="3588327"/>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lgn="just">
              <a:buNone/>
            </a:pPr>
            <a:r>
              <a:rPr lang="fr-CA" sz="2800" dirty="0"/>
              <a:t>Dans les épiceries du Québec, on peut acheter différents types de jus. Plus particulièrement, les compagnies offrent deux types de jus d’orange différents. De ce fait, monsieur le président de IGA, je suis fondamentalement contre la vente du jus d’orange contenant des pulpes. Je ferai valoir mon point en vous parlant de sa texture, de son goût et de son prix.</a:t>
            </a:r>
          </a:p>
        </p:txBody>
      </p:sp>
    </p:spTree>
    <p:extLst>
      <p:ext uri="{BB962C8B-B14F-4D97-AF65-F5344CB8AC3E}">
        <p14:creationId xmlns:p14="http://schemas.microsoft.com/office/powerpoint/2010/main" val="3726535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Sujet amené</a:t>
            </a:r>
          </a:p>
        </p:txBody>
      </p:sp>
      <p:sp>
        <p:nvSpPr>
          <p:cNvPr id="3" name="Rectangle : coins arrondis 2"/>
          <p:cNvSpPr/>
          <p:nvPr/>
        </p:nvSpPr>
        <p:spPr>
          <a:xfrm>
            <a:off x="1451579" y="3976256"/>
            <a:ext cx="9291215" cy="1939636"/>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 name="Sous-titre 2"/>
          <p:cNvSpPr txBox="1">
            <a:spLocks/>
          </p:cNvSpPr>
          <p:nvPr/>
        </p:nvSpPr>
        <p:spPr>
          <a:xfrm>
            <a:off x="1774424" y="1853754"/>
            <a:ext cx="8637072" cy="4062137"/>
          </a:xfrm>
          <a:prstGeom prst="rect">
            <a:avLst/>
          </a:prstGeom>
        </p:spPr>
        <p:txBody>
          <a:bodyPr>
            <a:normAutofit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fr-CA" sz="2800" dirty="0"/>
              <a:t>Permet d’introduire le sujet en général.</a:t>
            </a:r>
          </a:p>
          <a:p>
            <a:r>
              <a:rPr lang="fr-CA" sz="2800" dirty="0"/>
              <a:t>Ne dévoile pas la position du rédacteur.</a:t>
            </a:r>
          </a:p>
          <a:p>
            <a:r>
              <a:rPr lang="fr-CA" sz="2800" dirty="0"/>
              <a:t>Permet d’accrocher le lecteur.</a:t>
            </a:r>
          </a:p>
          <a:p>
            <a:endParaRPr lang="fr-CA" sz="2800" dirty="0"/>
          </a:p>
          <a:p>
            <a:pPr marL="0" indent="0" algn="ctr">
              <a:buNone/>
            </a:pPr>
            <a:r>
              <a:rPr lang="fr-CA" sz="2800" dirty="0"/>
              <a:t>Ex.: Au Québec, environ 98% des enseignants au primaire donnent au moins un devoir à faire par semaine à la maison. </a:t>
            </a:r>
          </a:p>
        </p:txBody>
      </p:sp>
    </p:spTree>
    <p:extLst>
      <p:ext uri="{BB962C8B-B14F-4D97-AF65-F5344CB8AC3E}">
        <p14:creationId xmlns:p14="http://schemas.microsoft.com/office/powerpoint/2010/main" val="834086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Sujet posé </a:t>
            </a:r>
            <a:br>
              <a:rPr lang="fr-CA" dirty="0"/>
            </a:br>
            <a:r>
              <a:rPr lang="fr-CA" sz="2400" dirty="0"/>
              <a:t>(avec la thèse)</a:t>
            </a:r>
            <a:endParaRPr lang="fr-CA" dirty="0"/>
          </a:p>
        </p:txBody>
      </p:sp>
      <p:sp>
        <p:nvSpPr>
          <p:cNvPr id="4" name="Rectangle : coins arrondis 3"/>
          <p:cNvSpPr/>
          <p:nvPr/>
        </p:nvSpPr>
        <p:spPr>
          <a:xfrm>
            <a:off x="1447352" y="4077856"/>
            <a:ext cx="9291215" cy="1939636"/>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3" name="Sous-titre 2"/>
          <p:cNvSpPr txBox="1">
            <a:spLocks/>
          </p:cNvSpPr>
          <p:nvPr/>
        </p:nvSpPr>
        <p:spPr>
          <a:xfrm>
            <a:off x="1774424" y="1853754"/>
            <a:ext cx="8637072" cy="4062137"/>
          </a:xfrm>
          <a:prstGeom prst="rect">
            <a:avLst/>
          </a:prstGeom>
        </p:spPr>
        <p:txBody>
          <a:bodyPr>
            <a:normAutofit fontScale="92500" lnSpcReduction="2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fr-CA" sz="2800" dirty="0"/>
              <a:t>Annonce le sujet de la lettre argumentative. </a:t>
            </a:r>
          </a:p>
          <a:p>
            <a:r>
              <a:rPr lang="fr-CA" sz="2800" dirty="0"/>
              <a:t>Permet d’énoncer la position face au sujet (souvent d’un débat).</a:t>
            </a:r>
          </a:p>
          <a:p>
            <a:r>
              <a:rPr lang="fr-CA" sz="2800" dirty="0"/>
              <a:t>On peut aussi s’adresser au destinataire de la lettre.</a:t>
            </a:r>
          </a:p>
          <a:p>
            <a:endParaRPr lang="fr-CA" sz="2800" dirty="0"/>
          </a:p>
          <a:p>
            <a:pPr marL="0" indent="0" algn="ctr">
              <a:buNone/>
            </a:pPr>
            <a:r>
              <a:rPr lang="fr-CA" sz="2800" dirty="0"/>
              <a:t>Ex.: En ce sens, monsieur Proulx, je pense fermement que les devoirs à la maison devraient être abolis dans toutes les écoles primaires du Québec.</a:t>
            </a:r>
          </a:p>
        </p:txBody>
      </p:sp>
    </p:spTree>
    <p:extLst>
      <p:ext uri="{BB962C8B-B14F-4D97-AF65-F5344CB8AC3E}">
        <p14:creationId xmlns:p14="http://schemas.microsoft.com/office/powerpoint/2010/main" val="352853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Sujet divisé</a:t>
            </a:r>
          </a:p>
        </p:txBody>
      </p:sp>
      <p:sp>
        <p:nvSpPr>
          <p:cNvPr id="4" name="Rectangle : coins arrondis 3"/>
          <p:cNvSpPr/>
          <p:nvPr/>
        </p:nvSpPr>
        <p:spPr>
          <a:xfrm>
            <a:off x="1451579" y="4237513"/>
            <a:ext cx="9291215" cy="1794492"/>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3" name="Sous-titre 2"/>
          <p:cNvSpPr txBox="1">
            <a:spLocks/>
          </p:cNvSpPr>
          <p:nvPr/>
        </p:nvSpPr>
        <p:spPr>
          <a:xfrm>
            <a:off x="1774424" y="1853754"/>
            <a:ext cx="8637072" cy="4062137"/>
          </a:xfrm>
          <a:prstGeom prst="rect">
            <a:avLst/>
          </a:prstGeom>
        </p:spPr>
        <p:txBody>
          <a:bodyPr>
            <a:normAutofit fontScale="92500"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fr-CA" sz="2800" dirty="0"/>
              <a:t>Permet d’énoncer nos arguments (entre 2 et 3 arguments).</a:t>
            </a:r>
          </a:p>
          <a:p>
            <a:r>
              <a:rPr lang="fr-CA" sz="2800" dirty="0"/>
              <a:t>À cette étape, il suffit de résumer en 3-4 mots nos différents </a:t>
            </a:r>
            <a:r>
              <a:rPr lang="fr-CA" sz="2800" dirty="0" err="1"/>
              <a:t>arguements</a:t>
            </a:r>
            <a:r>
              <a:rPr lang="fr-CA" sz="2800" dirty="0"/>
              <a:t>.</a:t>
            </a:r>
          </a:p>
          <a:p>
            <a:endParaRPr lang="fr-CA" sz="2800" dirty="0"/>
          </a:p>
          <a:p>
            <a:pPr marL="0" indent="0" algn="ctr">
              <a:buNone/>
            </a:pPr>
            <a:r>
              <a:rPr lang="fr-CA" sz="2800" dirty="0"/>
              <a:t>Ex.: Pour convaincre de ma position, je vous parlerai du stress vécu par les élèves, de la perte de temps en classe ainsi le manque de temps à la maison.</a:t>
            </a:r>
          </a:p>
        </p:txBody>
      </p:sp>
    </p:spTree>
    <p:extLst>
      <p:ext uri="{BB962C8B-B14F-4D97-AF65-F5344CB8AC3E}">
        <p14:creationId xmlns:p14="http://schemas.microsoft.com/office/powerpoint/2010/main" val="3633805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En résumé</a:t>
            </a:r>
          </a:p>
        </p:txBody>
      </p:sp>
      <p:sp>
        <p:nvSpPr>
          <p:cNvPr id="3" name="Sous-titre 2"/>
          <p:cNvSpPr txBox="1">
            <a:spLocks/>
          </p:cNvSpPr>
          <p:nvPr/>
        </p:nvSpPr>
        <p:spPr>
          <a:xfrm>
            <a:off x="1774424" y="1853754"/>
            <a:ext cx="8637072" cy="4062137"/>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fr-CA" sz="2800" dirty="0"/>
              <a:t>L’introduction contient de 3 à 4 phrases.</a:t>
            </a:r>
          </a:p>
          <a:p>
            <a:r>
              <a:rPr lang="fr-CA" sz="2800" dirty="0"/>
              <a:t>Il permet d’annoncer mon sujet, ma position face au litige et de dire mes différents arguments. </a:t>
            </a:r>
          </a:p>
          <a:p>
            <a:r>
              <a:rPr lang="fr-CA" sz="2800" dirty="0"/>
              <a:t>L’introduction structure mon texte et mon argumentation.</a:t>
            </a:r>
          </a:p>
          <a:p>
            <a:r>
              <a:rPr lang="fr-CA" sz="2800" dirty="0"/>
              <a:t>Il faut être convaincant dans le sujet posé.</a:t>
            </a:r>
          </a:p>
        </p:txBody>
      </p:sp>
    </p:spTree>
    <p:extLst>
      <p:ext uri="{BB962C8B-B14F-4D97-AF65-F5344CB8AC3E}">
        <p14:creationId xmlns:p14="http://schemas.microsoft.com/office/powerpoint/2010/main" val="3629248056"/>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34</TotalTime>
  <Words>299</Words>
  <Application>Microsoft Office PowerPoint</Application>
  <PresentationFormat>Grand écran</PresentationFormat>
  <Paragraphs>26</Paragraphs>
  <Slides>6</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6</vt:i4>
      </vt:variant>
    </vt:vector>
  </HeadingPairs>
  <TitlesOfParts>
    <vt:vector size="9" baseType="lpstr">
      <vt:lpstr>Arial</vt:lpstr>
      <vt:lpstr>Rockwell</vt:lpstr>
      <vt:lpstr>Galerie</vt:lpstr>
      <vt:lpstr>La lettre argumentative</vt:lpstr>
      <vt:lpstr>Te souviens-tu de la structure de la lettre argumentative ? </vt:lpstr>
      <vt:lpstr>Sujet amené</vt:lpstr>
      <vt:lpstr>Sujet posé  (avec la thèse)</vt:lpstr>
      <vt:lpstr>Sujet divisé</vt:lpstr>
      <vt:lpstr>En résumé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lettre argumentative</dc:title>
  <dc:creator>Dominic Blanchette</dc:creator>
  <cp:lastModifiedBy>Dominic Blanchette</cp:lastModifiedBy>
  <cp:revision>3</cp:revision>
  <dcterms:created xsi:type="dcterms:W3CDTF">2017-03-27T02:05:30Z</dcterms:created>
  <dcterms:modified xsi:type="dcterms:W3CDTF">2018-04-20T02:15:26Z</dcterms:modified>
</cp:coreProperties>
</file>