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La lettre argumentative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Le développement</a:t>
            </a:r>
          </a:p>
        </p:txBody>
      </p:sp>
    </p:spTree>
    <p:extLst>
      <p:ext uri="{BB962C8B-B14F-4D97-AF65-F5344CB8AC3E}">
        <p14:creationId xmlns:p14="http://schemas.microsoft.com/office/powerpoint/2010/main" val="655871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Ce que tu dois faire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440873" y="2410691"/>
            <a:ext cx="932410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dirty="0"/>
              <a:t>1- Lire les 5 textes.</a:t>
            </a:r>
          </a:p>
          <a:p>
            <a:endParaRPr lang="fr-CA" sz="2800" dirty="0"/>
          </a:p>
          <a:p>
            <a:r>
              <a:rPr lang="fr-CA" sz="2800" dirty="0"/>
              <a:t>2- Relever l’argument principal de chaque texte.</a:t>
            </a:r>
          </a:p>
          <a:p>
            <a:endParaRPr lang="fr-CA" sz="2800" dirty="0"/>
          </a:p>
          <a:p>
            <a:r>
              <a:rPr lang="fr-CA" sz="2800" dirty="0"/>
              <a:t>3- Écrire l’argument en 1 phrase sur la feuille.</a:t>
            </a:r>
          </a:p>
          <a:p>
            <a:endParaRPr lang="fr-CA" sz="2800" dirty="0"/>
          </a:p>
          <a:p>
            <a:r>
              <a:rPr lang="fr-CA" sz="2800" dirty="0"/>
              <a:t>4- Faire le plan du développement.</a:t>
            </a:r>
          </a:p>
        </p:txBody>
      </p:sp>
    </p:spTree>
    <p:extLst>
      <p:ext uri="{BB962C8B-B14F-4D97-AF65-F5344CB8AC3E}">
        <p14:creationId xmlns:p14="http://schemas.microsoft.com/office/powerpoint/2010/main" val="27685609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73</TotalTime>
  <Words>41</Words>
  <Application>Microsoft Office PowerPoint</Application>
  <PresentationFormat>Grand écran</PresentationFormat>
  <Paragraphs>10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Rockwell</vt:lpstr>
      <vt:lpstr>Galerie</vt:lpstr>
      <vt:lpstr>La lettre argumentative</vt:lpstr>
      <vt:lpstr>Ce que tu dois faire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lettre argumentative</dc:title>
  <dc:creator>Dominic Blanchette</dc:creator>
  <cp:lastModifiedBy>Dominic Blanchette</cp:lastModifiedBy>
  <cp:revision>2</cp:revision>
  <dcterms:created xsi:type="dcterms:W3CDTF">2017-03-28T01:09:50Z</dcterms:created>
  <dcterms:modified xsi:type="dcterms:W3CDTF">2018-04-20T02:16:25Z</dcterms:modified>
</cp:coreProperties>
</file>