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0EA166-59C4-4E34-8E82-78E8D8268AA4}" type="datetimeFigureOut">
              <a:rPr lang="es-MX" smtClean="0"/>
              <a:t>16/06/2018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403745-140D-42BE-A7A1-895F0F48EA96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827584" y="764704"/>
            <a:ext cx="73448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b="1" i="1" dirty="0"/>
              <a:t>Aportaciones de la propuesta</a:t>
            </a:r>
            <a:r>
              <a:rPr lang="es-MX" b="1" i="1" dirty="0" smtClean="0"/>
              <a:t>.</a:t>
            </a:r>
          </a:p>
          <a:p>
            <a:endParaRPr lang="es-MX" dirty="0"/>
          </a:p>
          <a:p>
            <a:r>
              <a:rPr lang="es-MX" b="1" dirty="0"/>
              <a:t>•	Toma en cuenta la parte emocional de los alumnos, sus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              actitudes </a:t>
            </a:r>
            <a:r>
              <a:rPr lang="es-MX" b="1" dirty="0"/>
              <a:t>y sus valores</a:t>
            </a:r>
            <a:r>
              <a:rPr lang="es-MX" b="1" dirty="0" smtClean="0"/>
              <a:t>.</a:t>
            </a:r>
          </a:p>
          <a:p>
            <a:endParaRPr lang="es-MX" dirty="0"/>
          </a:p>
          <a:p>
            <a:r>
              <a:rPr lang="es-MX" b="1" dirty="0"/>
              <a:t>•	Hace conciencia  sobre las necesidades culturales, sociales,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              económicas </a:t>
            </a:r>
            <a:r>
              <a:rPr lang="es-MX" b="1" dirty="0"/>
              <a:t>y tecnológicas de su entorno</a:t>
            </a:r>
            <a:r>
              <a:rPr lang="es-MX" b="1" dirty="0" smtClean="0"/>
              <a:t>.</a:t>
            </a:r>
          </a:p>
          <a:p>
            <a:endParaRPr lang="es-MX" dirty="0"/>
          </a:p>
          <a:p>
            <a:r>
              <a:rPr lang="es-MX" b="1" dirty="0"/>
              <a:t>•	Fomenta la investigación situada y de campo para desarrollar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              aprendizajes </a:t>
            </a:r>
            <a:r>
              <a:rPr lang="es-MX" b="1" dirty="0"/>
              <a:t>autónomos y colaborativos</a:t>
            </a:r>
            <a:r>
              <a:rPr lang="es-MX" b="1" dirty="0" smtClean="0"/>
              <a:t>.</a:t>
            </a:r>
          </a:p>
          <a:p>
            <a:endParaRPr lang="es-MX" dirty="0"/>
          </a:p>
          <a:p>
            <a:r>
              <a:rPr lang="es-MX" b="1" dirty="0"/>
              <a:t>•	Participa en debates para proponer y defender sus puntos de </a:t>
            </a:r>
            <a:endParaRPr lang="es-MX" b="1" dirty="0" smtClean="0"/>
          </a:p>
          <a:p>
            <a:r>
              <a:rPr lang="es-MX" b="1" dirty="0"/>
              <a:t> </a:t>
            </a:r>
            <a:r>
              <a:rPr lang="es-MX" b="1" dirty="0" smtClean="0"/>
              <a:t>                  vista.</a:t>
            </a:r>
          </a:p>
          <a:p>
            <a:endParaRPr lang="es-MX" dirty="0"/>
          </a:p>
          <a:p>
            <a:r>
              <a:rPr lang="es-MX" b="1" dirty="0"/>
              <a:t>•	Prepara al ser para entender el mundo que lo rodea y cada uno </a:t>
            </a:r>
            <a:r>
              <a:rPr lang="es-MX" b="1" dirty="0" smtClean="0"/>
              <a:t> </a:t>
            </a:r>
          </a:p>
          <a:p>
            <a:r>
              <a:rPr lang="es-MX" b="1" dirty="0"/>
              <a:t> </a:t>
            </a:r>
            <a:r>
              <a:rPr lang="es-MX" b="1" dirty="0" smtClean="0"/>
              <a:t>                  de </a:t>
            </a:r>
            <a:r>
              <a:rPr lang="es-MX" b="1" dirty="0"/>
              <a:t>sus momentos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9000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</TotalTime>
  <Words>6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Forma de onda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Efren</dc:creator>
  <cp:lastModifiedBy>Efren</cp:lastModifiedBy>
  <cp:revision>2</cp:revision>
  <dcterms:created xsi:type="dcterms:W3CDTF">2018-06-16T15:37:33Z</dcterms:created>
  <dcterms:modified xsi:type="dcterms:W3CDTF">2018-06-16T15:47:13Z</dcterms:modified>
</cp:coreProperties>
</file>