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7D67-6B0B-4F61-875E-1AD47BE428E3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1D43-DD23-4D5D-ABC0-9A96292879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0061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7D67-6B0B-4F61-875E-1AD47BE428E3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1D43-DD23-4D5D-ABC0-9A96292879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95443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7D67-6B0B-4F61-875E-1AD47BE428E3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1D43-DD23-4D5D-ABC0-9A96292879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3967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7D67-6B0B-4F61-875E-1AD47BE428E3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1D43-DD23-4D5D-ABC0-9A96292879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35422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7D67-6B0B-4F61-875E-1AD47BE428E3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1D43-DD23-4D5D-ABC0-9A96292879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04346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7D67-6B0B-4F61-875E-1AD47BE428E3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1D43-DD23-4D5D-ABC0-9A96292879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73023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7D67-6B0B-4F61-875E-1AD47BE428E3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1D43-DD23-4D5D-ABC0-9A96292879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885001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7D67-6B0B-4F61-875E-1AD47BE428E3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1D43-DD23-4D5D-ABC0-9A96292879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2089411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7D67-6B0B-4F61-875E-1AD47BE428E3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1D43-DD23-4D5D-ABC0-9A96292879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26343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7D67-6B0B-4F61-875E-1AD47BE428E3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1D43-DD23-4D5D-ABC0-9A96292879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5986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A7D67-6B0B-4F61-875E-1AD47BE428E3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51D43-DD23-4D5D-ABC0-9A96292879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5569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A7D67-6B0B-4F61-875E-1AD47BE428E3}" type="datetimeFigureOut">
              <a:rPr lang="es-CO" smtClean="0"/>
              <a:t>9/07/2018</a:t>
            </a:fld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451D43-DD23-4D5D-ABC0-9A962928797F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9384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87829" y="535577"/>
            <a:ext cx="9972667" cy="6205791"/>
          </a:xfrm>
        </p:spPr>
        <p:txBody>
          <a:bodyPr/>
          <a:lstStyle/>
          <a:p>
            <a:pPr marL="36576" indent="0" algn="ctr">
              <a:buNone/>
            </a:pPr>
            <a:r>
              <a:rPr lang="es-ES" b="1" dirty="0"/>
              <a:t> </a:t>
            </a:r>
            <a:r>
              <a:rPr lang="es-CO" b="1" dirty="0"/>
              <a:t>FORMULAS LOGICAMENTE EQUIVALENTES</a:t>
            </a:r>
            <a:endParaRPr lang="es-ES" b="1" dirty="0" smtClean="0"/>
          </a:p>
          <a:p>
            <a:pPr marL="36576" indent="0">
              <a:buNone/>
            </a:pPr>
            <a:endParaRPr lang="es-ES" sz="2000" dirty="0" smtClean="0"/>
          </a:p>
          <a:p>
            <a:pPr marL="36576" indent="0">
              <a:buNone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declaraciones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 p y q son </a:t>
            </a:r>
            <a:r>
              <a:rPr lang="es-ES" sz="2000" b="1" dirty="0">
                <a:latin typeface="Arial" panose="020B0604020202020204" pitchFamily="34" charset="0"/>
                <a:cs typeface="Arial" panose="020B0604020202020204" pitchFamily="34" charset="0"/>
              </a:rPr>
              <a:t>lógicamente equivalentes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 si tienen el mismo contenido lógico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6576" indent="0">
              <a:buNone/>
            </a:pPr>
            <a:endParaRPr lang="es-E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" indent="0">
              <a:buNone/>
            </a:pP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CONSIDEREMOS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EL SIGUENTE ENUNCIADO: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79476" indent="-342900">
              <a:buAutoNum type="alphaUcPeriod"/>
            </a:pP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Juan desayuna con tostadas, y café o chocolate: p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∧ ( q v r )</a:t>
            </a:r>
          </a:p>
          <a:p>
            <a:pPr marL="36576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B.   Juan desayuna con tostadas y café , o  con tostadas y chocolate: ( p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∧ q ) v (p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∧ r )</a:t>
            </a:r>
          </a:p>
          <a:p>
            <a:pPr marL="36576" indent="0">
              <a:buNone/>
            </a:pP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En A se afirma que juan desayuna con tostadas ,acompañadas de café ‘’o’’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chocolate. Entonces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, el desayuno de juan es tostadas  y café, o tostadas y </a:t>
            </a:r>
            <a:r>
              <a:rPr lang="es-CO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chocolate, precisamente </a:t>
            </a: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lo que se afirma en el enunciado B.  </a:t>
            </a:r>
          </a:p>
          <a:p>
            <a:pPr marL="36576" indent="0">
              <a:buNone/>
            </a:pPr>
            <a:endParaRPr lang="es-CO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FORMULAS:   A :   P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∧(q v r)   y    B:   (p∧q)v(p∧r)</a:t>
            </a:r>
          </a:p>
          <a:p>
            <a:pPr marL="36576" indent="0">
              <a:buNone/>
            </a:pPr>
            <a:r>
              <a:rPr lang="es-CO" sz="2000" dirty="0">
                <a:latin typeface="Arial" panose="020B0604020202020204" pitchFamily="34" charset="0"/>
                <a:cs typeface="Arial" panose="020B0604020202020204" pitchFamily="34" charset="0"/>
              </a:rPr>
              <a:t>Que representa a los enunciados AyB respetivamente.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6576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58211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27154" t="36222" r="48874" b="43026"/>
          <a:stretch/>
        </p:blipFill>
        <p:spPr>
          <a:xfrm>
            <a:off x="2225342" y="1181686"/>
            <a:ext cx="7804632" cy="37987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518447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FORMULAS LOGICAMENTE EQUIVALENTES</dc:title>
  <dc:creator>DANIEL</dc:creator>
  <cp:lastModifiedBy>DANIEL</cp:lastModifiedBy>
  <cp:revision>2</cp:revision>
  <dcterms:created xsi:type="dcterms:W3CDTF">2018-07-09T20:58:28Z</dcterms:created>
  <dcterms:modified xsi:type="dcterms:W3CDTF">2018-07-09T21:03:30Z</dcterms:modified>
</cp:coreProperties>
</file>