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A1B28-3CCD-4B0F-82F3-3CF1B2237381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963CB-4E3C-445E-AD1E-84FFFE966E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6108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963CB-4E3C-445E-AD1E-84FFFE966E3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882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2976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723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7109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6652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417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2689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0246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032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6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0895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099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53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79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5672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257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224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286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5BDC5-2275-4FAC-BFD5-2F7A3CCDD542}" type="datetimeFigureOut">
              <a:rPr lang="it-IT" smtClean="0"/>
              <a:t>16/07/2018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71BC5-6B42-4C06-982A-7B2EBE390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8240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85D459A9-7038-47B0-ACA3-1A934BB0B9D9}"/>
              </a:ext>
            </a:extLst>
          </p:cNvPr>
          <p:cNvSpPr/>
          <p:nvPr/>
        </p:nvSpPr>
        <p:spPr>
          <a:xfrm>
            <a:off x="684299" y="56602"/>
            <a:ext cx="21577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FASE 1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C1472CD-F3E2-43A2-A2EA-8EF8BFD46043}"/>
              </a:ext>
            </a:extLst>
          </p:cNvPr>
          <p:cNvSpPr txBox="1"/>
          <p:nvPr/>
        </p:nvSpPr>
        <p:spPr>
          <a:xfrm>
            <a:off x="684299" y="979932"/>
            <a:ext cx="10626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rial Black" panose="020B0A04020102020204" pitchFamily="34" charset="0"/>
                <a:cs typeface="Arial" panose="020B0604020202020204" pitchFamily="34" charset="0"/>
              </a:rPr>
              <a:t>OBIETTIVO: Valutare i prerequisiti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C84DB23-7030-4EE6-A867-F83E3540F6EB}"/>
              </a:ext>
            </a:extLst>
          </p:cNvPr>
          <p:cNvSpPr txBox="1"/>
          <p:nvPr/>
        </p:nvSpPr>
        <p:spPr>
          <a:xfrm>
            <a:off x="6096000" y="979932"/>
            <a:ext cx="676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Arial Black" panose="020B0A04020102020204" pitchFamily="34" charset="0"/>
              </a:rPr>
              <a:t>TEMPI: 1 ora</a:t>
            </a: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19CA2F49-C233-417A-9159-AA529018B225}"/>
              </a:ext>
            </a:extLst>
          </p:cNvPr>
          <p:cNvCxnSpPr>
            <a:cxnSpLocks/>
          </p:cNvCxnSpPr>
          <p:nvPr/>
        </p:nvCxnSpPr>
        <p:spPr>
          <a:xfrm>
            <a:off x="815926" y="1617785"/>
            <a:ext cx="1049449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2E6FF73E-D91C-4B5D-9D14-31DE67415B67}"/>
              </a:ext>
            </a:extLst>
          </p:cNvPr>
          <p:cNvCxnSpPr>
            <a:cxnSpLocks/>
          </p:cNvCxnSpPr>
          <p:nvPr/>
        </p:nvCxnSpPr>
        <p:spPr>
          <a:xfrm>
            <a:off x="787791" y="1617785"/>
            <a:ext cx="0" cy="35264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FE90DF50-3CE9-4890-8999-8CEE232F7F1D}"/>
              </a:ext>
            </a:extLst>
          </p:cNvPr>
          <p:cNvCxnSpPr>
            <a:cxnSpLocks/>
          </p:cNvCxnSpPr>
          <p:nvPr/>
        </p:nvCxnSpPr>
        <p:spPr>
          <a:xfrm>
            <a:off x="787791" y="5144199"/>
            <a:ext cx="1049449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BE7D96C4-E3BA-47F8-B0C3-70B309149FFC}"/>
              </a:ext>
            </a:extLst>
          </p:cNvPr>
          <p:cNvCxnSpPr>
            <a:cxnSpLocks/>
          </p:cNvCxnSpPr>
          <p:nvPr/>
        </p:nvCxnSpPr>
        <p:spPr>
          <a:xfrm>
            <a:off x="11310425" y="1617785"/>
            <a:ext cx="0" cy="352641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68D6D8DC-F6CE-4EDE-B2AE-58D365345B90}"/>
              </a:ext>
            </a:extLst>
          </p:cNvPr>
          <p:cNvCxnSpPr>
            <a:cxnSpLocks/>
          </p:cNvCxnSpPr>
          <p:nvPr/>
        </p:nvCxnSpPr>
        <p:spPr>
          <a:xfrm>
            <a:off x="815926" y="2132991"/>
            <a:ext cx="1052263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BBD3A645-D301-49E4-A003-A3EF28EE4231}"/>
              </a:ext>
            </a:extLst>
          </p:cNvPr>
          <p:cNvCxnSpPr>
            <a:cxnSpLocks/>
          </p:cNvCxnSpPr>
          <p:nvPr/>
        </p:nvCxnSpPr>
        <p:spPr>
          <a:xfrm flipH="1">
            <a:off x="5997360" y="1617786"/>
            <a:ext cx="2" cy="352641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tangolo 26">
            <a:extLst>
              <a:ext uri="{FF2B5EF4-FFF2-40B4-BE49-F238E27FC236}">
                <a16:creationId xmlns:a16="http://schemas.microsoft.com/office/drawing/2014/main" id="{993812B9-5684-4ECC-A88C-12DA9D0C1BDE}"/>
              </a:ext>
            </a:extLst>
          </p:cNvPr>
          <p:cNvSpPr/>
          <p:nvPr/>
        </p:nvSpPr>
        <p:spPr>
          <a:xfrm>
            <a:off x="1410139" y="1548216"/>
            <a:ext cx="36930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Cosa fa l’insegnante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3BECBB70-D88C-42B8-AF2F-063CE2A95D05}"/>
              </a:ext>
            </a:extLst>
          </p:cNvPr>
          <p:cNvSpPr/>
          <p:nvPr/>
        </p:nvSpPr>
        <p:spPr>
          <a:xfrm>
            <a:off x="7158318" y="1567198"/>
            <a:ext cx="300999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Cosa fa l’alunno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D7DA31CA-8570-4D88-865E-76F04A3CC6B4}"/>
              </a:ext>
            </a:extLst>
          </p:cNvPr>
          <p:cNvSpPr/>
          <p:nvPr/>
        </p:nvSpPr>
        <p:spPr>
          <a:xfrm>
            <a:off x="787791" y="2142487"/>
            <a:ext cx="5209569" cy="29922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Arial Black" panose="020B0A04020102020204" pitchFamily="34" charset="0"/>
              </a:rPr>
              <a:t>Per attivare l’interesse, la motivazione e la curiosità degli allievi, l’insegnante pone delle </a:t>
            </a:r>
            <a:r>
              <a:rPr lang="it-IT" sz="1600">
                <a:latin typeface="Arial Black" panose="020B0A04020102020204" pitchFamily="34" charset="0"/>
              </a:rPr>
              <a:t>domande : </a:t>
            </a:r>
            <a:endParaRPr lang="it-IT" sz="1600" dirty="0">
              <a:latin typeface="Arial Black" panose="020B0A04020102020204" pitchFamily="34" charset="0"/>
            </a:endParaRPr>
          </a:p>
          <a:p>
            <a:pPr algn="ctr"/>
            <a:r>
              <a:rPr lang="it-IT" sz="1600" dirty="0">
                <a:latin typeface="Arial Black" panose="020B0A04020102020204" pitchFamily="34" charset="0"/>
              </a:rPr>
              <a:t>-Che significato ha per voi la parola «leggenda»?</a:t>
            </a:r>
          </a:p>
          <a:p>
            <a:pPr algn="ctr"/>
            <a:r>
              <a:rPr lang="it-IT" sz="1600" dirty="0">
                <a:latin typeface="Arial Black" panose="020B0A04020102020204" pitchFamily="34" charset="0"/>
              </a:rPr>
              <a:t>-avete mai sentito parlare di leggende metropolitane?</a:t>
            </a:r>
          </a:p>
          <a:p>
            <a:pPr algn="ctr"/>
            <a:r>
              <a:rPr lang="it-IT" sz="1600" dirty="0">
                <a:latin typeface="Arial Black" panose="020B0A04020102020204" pitchFamily="34" charset="0"/>
              </a:rPr>
              <a:t>In seguito l’insegnante spiega le parole «leggenda» e «metropolitana»</a:t>
            </a: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AC65F4A3-9FD1-4BF5-A438-095F1676419C}"/>
              </a:ext>
            </a:extLst>
          </p:cNvPr>
          <p:cNvSpPr/>
          <p:nvPr/>
        </p:nvSpPr>
        <p:spPr>
          <a:xfrm>
            <a:off x="5997360" y="2142486"/>
            <a:ext cx="5313065" cy="2992219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latin typeface="Arial Black" panose="020B0A04020102020204" pitchFamily="34" charset="0"/>
              </a:rPr>
              <a:t>Gli allievi fanno ipotesi e forniscono spiegazioni che vengono scritte e si confrontano con il resto della classe (interazione)</a:t>
            </a: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163A5C03-72F6-400A-A252-887D41A4F6CE}"/>
              </a:ext>
            </a:extLst>
          </p:cNvPr>
          <p:cNvSpPr txBox="1"/>
          <p:nvPr/>
        </p:nvSpPr>
        <p:spPr>
          <a:xfrm>
            <a:off x="684299" y="5327761"/>
            <a:ext cx="105226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METODO: </a:t>
            </a:r>
            <a:r>
              <a:rPr lang="it-IT" sz="2400" b="1" dirty="0" err="1"/>
              <a:t>Problem</a:t>
            </a:r>
            <a:r>
              <a:rPr lang="it-IT" sz="2400" b="1" dirty="0"/>
              <a:t> </a:t>
            </a:r>
            <a:r>
              <a:rPr lang="it-IT" sz="2400" b="1" dirty="0" err="1"/>
              <a:t>posing</a:t>
            </a:r>
            <a:r>
              <a:rPr lang="it-IT" sz="2400" b="1" dirty="0"/>
              <a:t> e Brainstorming</a:t>
            </a:r>
          </a:p>
          <a:p>
            <a:endParaRPr lang="it-IT" sz="2400" b="1" dirty="0"/>
          </a:p>
          <a:p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80678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0</TotalTime>
  <Words>95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Trebuchet MS</vt:lpstr>
      <vt:lpstr>Tw Cen MT</vt:lpstr>
      <vt:lpstr>Circuito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testa</dc:creator>
  <cp:lastModifiedBy>Francesca Testa</cp:lastModifiedBy>
  <cp:revision>14</cp:revision>
  <dcterms:created xsi:type="dcterms:W3CDTF">2018-07-10T14:36:50Z</dcterms:created>
  <dcterms:modified xsi:type="dcterms:W3CDTF">2018-07-16T06:52:52Z</dcterms:modified>
</cp:coreProperties>
</file>