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59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36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98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5145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374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4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45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553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97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21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72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13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05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87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64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943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75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A5622-1874-4EE2-8BF0-29A9A3F8F835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919C8-7767-4C53-87F3-59D670C18E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9418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D05A222E-DFB8-4CBE-8A25-3F4CD98D1FE8}"/>
              </a:ext>
            </a:extLst>
          </p:cNvPr>
          <p:cNvSpPr/>
          <p:nvPr/>
        </p:nvSpPr>
        <p:spPr>
          <a:xfrm>
            <a:off x="525194" y="267385"/>
            <a:ext cx="50137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FASE 5: VERIFICA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3EDF6B7-DA10-4F48-AB92-4509BA6AB494}"/>
              </a:ext>
            </a:extLst>
          </p:cNvPr>
          <p:cNvSpPr txBox="1"/>
          <p:nvPr/>
        </p:nvSpPr>
        <p:spPr>
          <a:xfrm>
            <a:off x="525194" y="1519311"/>
            <a:ext cx="11141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Arial Black" panose="020B0A04020102020204" pitchFamily="34" charset="0"/>
              </a:rPr>
              <a:t>La leggenda nasce per spiegare fenomeni curiosi o poco comprensibili che vengono poi descritti intrecciando elementi reali con elementi fantastici. Prova a creare una leggenda legata ad internet o all’uso dei social. La vostra leggenda può iniziare così:</a:t>
            </a:r>
          </a:p>
          <a:p>
            <a:endParaRPr lang="it-IT" sz="2400" dirty="0">
              <a:latin typeface="Arial Black" panose="020B0A04020102020204" pitchFamily="34" charset="0"/>
            </a:endParaRPr>
          </a:p>
          <a:p>
            <a:r>
              <a:rPr lang="it-IT" sz="2400" dirty="0">
                <a:latin typeface="Arial Black" panose="020B0A04020102020204" pitchFamily="34" charset="0"/>
              </a:rPr>
              <a:t>« Se digiti su Google … ti accadrà … »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B952B56-623D-47AF-A3BD-6756199BC105}"/>
              </a:ext>
            </a:extLst>
          </p:cNvPr>
          <p:cNvSpPr txBox="1"/>
          <p:nvPr/>
        </p:nvSpPr>
        <p:spPr>
          <a:xfrm>
            <a:off x="6485206" y="708682"/>
            <a:ext cx="547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TEMPI: 2 ore</a:t>
            </a:r>
          </a:p>
        </p:txBody>
      </p:sp>
    </p:spTree>
    <p:extLst>
      <p:ext uri="{BB962C8B-B14F-4D97-AF65-F5344CB8AC3E}">
        <p14:creationId xmlns:p14="http://schemas.microsoft.com/office/powerpoint/2010/main" val="1720286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Personalizzato 2">
      <a:dk1>
        <a:srgbClr val="FF3399"/>
      </a:dk1>
      <a:lt1>
        <a:srgbClr val="FF3399"/>
      </a:lt1>
      <a:dk2>
        <a:srgbClr val="FF3399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0</TotalTime>
  <Words>59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Trebuchet MS</vt:lpstr>
      <vt:lpstr>Tw Cen MT</vt:lpstr>
      <vt:lpstr>Circuito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testa</dc:creator>
  <cp:lastModifiedBy>Francesca Testa</cp:lastModifiedBy>
  <cp:revision>4</cp:revision>
  <dcterms:created xsi:type="dcterms:W3CDTF">2018-07-10T15:01:47Z</dcterms:created>
  <dcterms:modified xsi:type="dcterms:W3CDTF">2018-07-16T05:53:01Z</dcterms:modified>
</cp:coreProperties>
</file>