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7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47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46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85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16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86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89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93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2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28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96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22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61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47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5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D5B128-A6AA-4D11-823F-0144F5DB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3" y="738554"/>
            <a:ext cx="5719033" cy="34308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2504A4-283B-4E99-96A4-1A63CBD5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4169382"/>
            <a:ext cx="5719033" cy="24934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69FACB-61CA-4C34-8961-98584A53D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33" y="738554"/>
            <a:ext cx="4401356" cy="58039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FC2352-2F14-4276-8C7F-D2F796E77365}"/>
              </a:ext>
            </a:extLst>
          </p:cNvPr>
          <p:cNvSpPr txBox="1"/>
          <p:nvPr/>
        </p:nvSpPr>
        <p:spPr>
          <a:xfrm>
            <a:off x="6729562" y="92223"/>
            <a:ext cx="470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GRIGLIA DI VALUTAZIONE PER LAVORO DI GRUPPO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EB774F-ECB9-4AE8-A599-9B6D6460BDD8}"/>
              </a:ext>
            </a:extLst>
          </p:cNvPr>
          <p:cNvSpPr txBox="1"/>
          <p:nvPr/>
        </p:nvSpPr>
        <p:spPr>
          <a:xfrm>
            <a:off x="211012" y="1477108"/>
            <a:ext cx="350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«Se digiti su Google… ti accadrà…»</a:t>
            </a:r>
          </a:p>
        </p:txBody>
      </p:sp>
    </p:spTree>
    <p:extLst>
      <p:ext uri="{BB962C8B-B14F-4D97-AF65-F5344CB8AC3E}">
        <p14:creationId xmlns:p14="http://schemas.microsoft.com/office/powerpoint/2010/main" val="281730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271EF3-0100-410C-85CC-B2D05E23B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5" y="0"/>
            <a:ext cx="4604745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912939-A56C-43C1-803D-86D897493762}"/>
              </a:ext>
            </a:extLst>
          </p:cNvPr>
          <p:cNvSpPr txBox="1"/>
          <p:nvPr/>
        </p:nvSpPr>
        <p:spPr>
          <a:xfrm>
            <a:off x="6832130" y="1645921"/>
            <a:ext cx="46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GRIGLIA DI AUTOVALUTAZONE</a:t>
            </a:r>
          </a:p>
        </p:txBody>
      </p:sp>
    </p:spTree>
    <p:extLst>
      <p:ext uri="{BB962C8B-B14F-4D97-AF65-F5344CB8AC3E}">
        <p14:creationId xmlns:p14="http://schemas.microsoft.com/office/powerpoint/2010/main" val="296021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Testa</dc:creator>
  <cp:lastModifiedBy>Francesca Testa</cp:lastModifiedBy>
  <cp:revision>3</cp:revision>
  <dcterms:created xsi:type="dcterms:W3CDTF">2018-07-16T06:24:45Z</dcterms:created>
  <dcterms:modified xsi:type="dcterms:W3CDTF">2018-07-16T07:13:58Z</dcterms:modified>
</cp:coreProperties>
</file>