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44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63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136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535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801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769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388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37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68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3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91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2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54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97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22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64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6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735050" y="56602"/>
            <a:ext cx="2056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319285" y="867100"/>
            <a:ext cx="1062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OBIETTIVO: ricercare le </a:t>
            </a:r>
            <a:r>
              <a:rPr lang="it-IT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nostre origini</a:t>
            </a:r>
            <a:endParaRPr lang="it-IT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7362092" y="867327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 Black" panose="020B0A04020102020204" pitchFamily="34" charset="0"/>
              </a:rPr>
              <a:t>TEMPI: 2 ORE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787791" y="5144199"/>
            <a:ext cx="104944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4339" y="2142485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Nel laboratorio della scuola divide la classe in cinque gruppi da quattro alunni assegnando loro i ruoli : relatore, esperto digitale, coordinatore e controllore. </a:t>
            </a:r>
          </a:p>
          <a:p>
            <a:pPr algn="ctr"/>
            <a:r>
              <a:rPr lang="it-IT" b="1" dirty="0"/>
              <a:t>Ogni gruppo ha il compito di cercare in internet  una leggenda legata al luogo in cui vive.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97360" y="2142486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Segue la consegna dell’insegnante lavorando in  gruppo. Nel caso in caso in cui abbia difficoltà nel trovare una leggenda locale, può allargare la ricerca </a:t>
            </a:r>
            <a:r>
              <a:rPr lang="it-IT" b="1"/>
              <a:t>alla sua </a:t>
            </a:r>
            <a:r>
              <a:rPr lang="it-IT" b="1" dirty="0"/>
              <a:t>regione. Al termine del lavoro il relatore esporrà la sua leggenda al resto della classe</a:t>
            </a:r>
          </a:p>
          <a:p>
            <a:pPr algn="ctr"/>
            <a:endParaRPr lang="it-IT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684299" y="5327761"/>
            <a:ext cx="1052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00"/>
                </a:solidFill>
              </a:rPr>
              <a:t>METODO:  cooperative </a:t>
            </a:r>
            <a:r>
              <a:rPr lang="it-IT" sz="2400" b="1" dirty="0" err="1">
                <a:solidFill>
                  <a:srgbClr val="000000"/>
                </a:solidFill>
              </a:rPr>
              <a:t>learning</a:t>
            </a:r>
            <a:endParaRPr lang="it-IT" sz="2400" b="1" dirty="0">
              <a:solidFill>
                <a:srgbClr val="000000"/>
              </a:solidFill>
            </a:endParaRPr>
          </a:p>
          <a:p>
            <a:r>
              <a:rPr lang="it-IT" sz="2400" b="1" dirty="0">
                <a:solidFill>
                  <a:srgbClr val="000000"/>
                </a:solidFill>
              </a:rPr>
              <a:t>MEZZI E STRUMENTI: computer del laboratorio scolastico</a:t>
            </a:r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119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Trebuchet MS</vt:lpstr>
      <vt:lpstr>Tw Cen MT</vt:lpstr>
      <vt:lpstr>Circuito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11</cp:revision>
  <dcterms:created xsi:type="dcterms:W3CDTF">2018-07-10T14:59:34Z</dcterms:created>
  <dcterms:modified xsi:type="dcterms:W3CDTF">2018-07-16T11:21:57Z</dcterms:modified>
</cp:coreProperties>
</file>