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07"/>
  </p:normalViewPr>
  <p:slideViewPr>
    <p:cSldViewPr snapToGrid="0" snapToObjects="1">
      <p:cViewPr varScale="1">
        <p:scale>
          <a:sx n="85" d="100"/>
          <a:sy n="85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45279" y="1400387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200" dirty="0" smtClean="0">
                <a:latin typeface="Arial" charset="0"/>
                <a:ea typeface="Arial" charset="0"/>
                <a:cs typeface="Arial" charset="0"/>
              </a:rPr>
              <a:t>Universidad del istmo</a:t>
            </a:r>
            <a:br>
              <a:rPr lang="es-ES_tradnl" sz="3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s-ES_tradnl" sz="3200" dirty="0" smtClean="0">
                <a:latin typeface="Arial" charset="0"/>
                <a:ea typeface="Arial" charset="0"/>
                <a:cs typeface="Arial" charset="0"/>
              </a:rPr>
              <a:t>post grado de docencia superior</a:t>
            </a:r>
            <a:br>
              <a:rPr lang="es-ES_tradnl" sz="3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s-ES_tradnl" sz="3200" dirty="0" smtClean="0">
                <a:latin typeface="Arial" charset="0"/>
                <a:ea typeface="Arial" charset="0"/>
                <a:cs typeface="Arial" charset="0"/>
              </a:rPr>
              <a:t>comunicación y tecnología educativa</a:t>
            </a:r>
            <a:br>
              <a:rPr lang="es-ES_tradnl" sz="3200" dirty="0" smtClean="0">
                <a:latin typeface="Arial" charset="0"/>
                <a:ea typeface="Arial" charset="0"/>
                <a:cs typeface="Arial" charset="0"/>
              </a:rPr>
            </a:br>
            <a:endParaRPr lang="es-ES_trad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2000" b="1" dirty="0" smtClean="0">
                <a:latin typeface="Arial" charset="0"/>
                <a:ea typeface="Arial" charset="0"/>
                <a:cs typeface="Arial" charset="0"/>
              </a:rPr>
              <a:t>Coral l. arauz g.</a:t>
            </a:r>
          </a:p>
          <a:p>
            <a:r>
              <a:rPr lang="es-ES_tradnl" sz="2000" b="1" dirty="0" smtClean="0">
                <a:latin typeface="Arial" charset="0"/>
                <a:ea typeface="Arial" charset="0"/>
                <a:cs typeface="Arial" charset="0"/>
              </a:rPr>
              <a:t>8-473-776</a:t>
            </a:r>
            <a:endParaRPr lang="es-ES_tradnl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" y="211667"/>
            <a:ext cx="3149600" cy="16476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3378200"/>
            <a:ext cx="59690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4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No me molestes, mamá, estoy aprendiendo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19" y="563693"/>
            <a:ext cx="3175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28750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3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Características de los docentes antes y después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065867"/>
            <a:ext cx="5044439" cy="3649662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30238" y="2065867"/>
            <a:ext cx="5086987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2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Características de los estudiantes antes y después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141538"/>
            <a:ext cx="4995863" cy="3649662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6186" y="2141538"/>
            <a:ext cx="4866216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1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TENDENCIAS DEL MUNDO ACTUAL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141538"/>
            <a:ext cx="10131425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8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CONCLUSIÓN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Docentes debemos tener presente que la actualización constante y el uso de las herramientas tecnológicas para poder que nuestros estudiantes tengan un buen desempeño.</a:t>
            </a:r>
          </a:p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Tener presente que los estudiantes de esta generación son tecnológicos.</a:t>
            </a:r>
          </a:p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 No debemos reusarnos a los cambios sino mas bien aprovecharlos y tendremos en clase estudiantes más productivos.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9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2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365</TotalTime>
  <Words>92</Words>
  <Application>Microsoft Macintosh PowerPoint</Application>
  <PresentationFormat>Panorámica</PresentationFormat>
  <Paragraphs>11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Celestial</vt:lpstr>
      <vt:lpstr>Universidad del istmo post grado de docencia superior comunicación y tecnología educativa </vt:lpstr>
      <vt:lpstr>No me molestes, mamá, estoy aprendiendo</vt:lpstr>
      <vt:lpstr>Presentación de PowerPoint</vt:lpstr>
      <vt:lpstr>Características de los docentes antes y después</vt:lpstr>
      <vt:lpstr>Características de los estudiantes antes y después</vt:lpstr>
      <vt:lpstr>TENDENCIAS DEL MUNDO ACTUAL</vt:lpstr>
      <vt:lpstr>CONCLUSIÓN</vt:lpstr>
      <vt:lpstr>Presentación de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coral arauz</dc:creator>
  <cp:lastModifiedBy>coral arauz</cp:lastModifiedBy>
  <cp:revision>10</cp:revision>
  <dcterms:created xsi:type="dcterms:W3CDTF">2018-08-17T22:20:22Z</dcterms:created>
  <dcterms:modified xsi:type="dcterms:W3CDTF">2018-08-18T04:27:35Z</dcterms:modified>
</cp:coreProperties>
</file>