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77" r:id="rId4"/>
    <p:sldId id="276" r:id="rId5"/>
    <p:sldId id="257" r:id="rId6"/>
    <p:sldId id="267" r:id="rId7"/>
    <p:sldId id="268" r:id="rId8"/>
    <p:sldId id="269" r:id="rId9"/>
    <p:sldId id="278" r:id="rId10"/>
    <p:sldId id="279" r:id="rId11"/>
    <p:sldId id="280" r:id="rId12"/>
    <p:sldId id="270" r:id="rId13"/>
    <p:sldId id="281" r:id="rId14"/>
    <p:sldId id="271" r:id="rId15"/>
    <p:sldId id="274" r:id="rId16"/>
    <p:sldId id="262" r:id="rId17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stackoverflow.com/questions/7803265/generate-b2body-for-a-letter" TargetMode="External"/><Relationship Id="rId1" Type="http://schemas.openxmlformats.org/officeDocument/2006/relationships/image" Target="../media/image47.png"/><Relationship Id="rId6" Type="http://schemas.openxmlformats.org/officeDocument/2006/relationships/hyperlink" Target="http://openclipart.org/detail/87265/effect-letters-alphabet-red:-%C3%8D-by-mireille-87265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pixabay.com/en/e-letter-alphabet-alphabetically-1015533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stackoverflow.com/questions/7803265/generate-b2body-for-a-letter" TargetMode="External"/><Relationship Id="rId1" Type="http://schemas.openxmlformats.org/officeDocument/2006/relationships/image" Target="../media/image47.png"/><Relationship Id="rId6" Type="http://schemas.openxmlformats.org/officeDocument/2006/relationships/hyperlink" Target="http://openclipart.org/detail/87265/effect-letters-alphabet-red:-%C3%8D-by-mireille-87265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pixabay.com/en/e-letter-alphabet-alphabetically-1015533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ABCECB-257B-4D64-BD7E-85F076F6727E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12FDDE65-1C04-432E-AF0A-81FF265882C5}">
      <dgm:prSet phldrT="[Texto]"/>
      <dgm:spPr/>
      <dgm:t>
        <a:bodyPr/>
        <a:lstStyle/>
        <a:p>
          <a:r>
            <a:rPr lang="es-PA" dirty="0"/>
            <a:t>Iceberg</a:t>
          </a:r>
        </a:p>
      </dgm:t>
    </dgm:pt>
    <dgm:pt modelId="{759F6637-B1F0-4809-93D6-5F8AC6DC8332}" type="parTrans" cxnId="{D61E409D-E1CB-4F69-B5AA-EFD09B5B8914}">
      <dgm:prSet/>
      <dgm:spPr/>
      <dgm:t>
        <a:bodyPr/>
        <a:lstStyle/>
        <a:p>
          <a:endParaRPr lang="es-PA"/>
        </a:p>
      </dgm:t>
    </dgm:pt>
    <dgm:pt modelId="{EF01E5DB-D436-4269-93ED-D0AEDB0D9263}" type="sibTrans" cxnId="{D61E409D-E1CB-4F69-B5AA-EFD09B5B8914}">
      <dgm:prSet/>
      <dgm:spPr/>
      <dgm:t>
        <a:bodyPr/>
        <a:lstStyle/>
        <a:p>
          <a:endParaRPr lang="es-PA"/>
        </a:p>
      </dgm:t>
    </dgm:pt>
    <dgm:pt modelId="{56276097-F625-44A6-A056-DA106A1E4224}">
      <dgm:prSet phldrT="[Texto]"/>
      <dgm:spPr/>
      <dgm:t>
        <a:bodyPr/>
        <a:lstStyle/>
        <a:p>
          <a:r>
            <a:rPr lang="es-PA" dirty="0"/>
            <a:t>Contexto social donde nos desenvolvemos todos</a:t>
          </a:r>
        </a:p>
      </dgm:t>
    </dgm:pt>
    <dgm:pt modelId="{BDEAF637-33D6-4ECE-AD21-DD4A75C4B18A}" type="parTrans" cxnId="{E8D13691-37D8-4DA7-9B5E-615AFEF01E15}">
      <dgm:prSet/>
      <dgm:spPr/>
      <dgm:t>
        <a:bodyPr/>
        <a:lstStyle/>
        <a:p>
          <a:endParaRPr lang="es-PA"/>
        </a:p>
      </dgm:t>
    </dgm:pt>
    <dgm:pt modelId="{BD0B926D-2D35-4038-89C4-63B09E80CC4D}" type="sibTrans" cxnId="{E8D13691-37D8-4DA7-9B5E-615AFEF01E15}">
      <dgm:prSet/>
      <dgm:spPr/>
      <dgm:t>
        <a:bodyPr/>
        <a:lstStyle/>
        <a:p>
          <a:endParaRPr lang="es-PA"/>
        </a:p>
      </dgm:t>
    </dgm:pt>
    <dgm:pt modelId="{203C24AB-5CAD-4B4A-9F81-CD6C0EB98BE3}" type="pres">
      <dgm:prSet presAssocID="{81ABCECB-257B-4D64-BD7E-85F076F6727E}" presName="diagram" presStyleCnt="0">
        <dgm:presLayoutVars>
          <dgm:dir/>
          <dgm:resizeHandles val="exact"/>
        </dgm:presLayoutVars>
      </dgm:prSet>
      <dgm:spPr/>
    </dgm:pt>
    <dgm:pt modelId="{0D682B30-56B0-4FBB-81A5-A0C7D8933048}" type="pres">
      <dgm:prSet presAssocID="{12FDDE65-1C04-432E-AF0A-81FF265882C5}" presName="arrow" presStyleLbl="node1" presStyleIdx="0" presStyleCnt="2">
        <dgm:presLayoutVars>
          <dgm:bulletEnabled val="1"/>
        </dgm:presLayoutVars>
      </dgm:prSet>
      <dgm:spPr/>
    </dgm:pt>
    <dgm:pt modelId="{11A4EEBE-BA33-4944-A8D8-4498C2D405FE}" type="pres">
      <dgm:prSet presAssocID="{56276097-F625-44A6-A056-DA106A1E4224}" presName="arrow" presStyleLbl="node1" presStyleIdx="1" presStyleCnt="2">
        <dgm:presLayoutVars>
          <dgm:bulletEnabled val="1"/>
        </dgm:presLayoutVars>
      </dgm:prSet>
      <dgm:spPr/>
    </dgm:pt>
  </dgm:ptLst>
  <dgm:cxnLst>
    <dgm:cxn modelId="{8EFCE054-7BB6-4F8F-98ED-BDEF743FA258}" type="presOf" srcId="{81ABCECB-257B-4D64-BD7E-85F076F6727E}" destId="{203C24AB-5CAD-4B4A-9F81-CD6C0EB98BE3}" srcOrd="0" destOrd="0" presId="urn:microsoft.com/office/officeart/2005/8/layout/arrow5"/>
    <dgm:cxn modelId="{E8D13691-37D8-4DA7-9B5E-615AFEF01E15}" srcId="{81ABCECB-257B-4D64-BD7E-85F076F6727E}" destId="{56276097-F625-44A6-A056-DA106A1E4224}" srcOrd="1" destOrd="0" parTransId="{BDEAF637-33D6-4ECE-AD21-DD4A75C4B18A}" sibTransId="{BD0B926D-2D35-4038-89C4-63B09E80CC4D}"/>
    <dgm:cxn modelId="{D61E409D-E1CB-4F69-B5AA-EFD09B5B8914}" srcId="{81ABCECB-257B-4D64-BD7E-85F076F6727E}" destId="{12FDDE65-1C04-432E-AF0A-81FF265882C5}" srcOrd="0" destOrd="0" parTransId="{759F6637-B1F0-4809-93D6-5F8AC6DC8332}" sibTransId="{EF01E5DB-D436-4269-93ED-D0AEDB0D9263}"/>
    <dgm:cxn modelId="{7962C5E7-17D6-467E-AF50-AD903F276B10}" type="presOf" srcId="{12FDDE65-1C04-432E-AF0A-81FF265882C5}" destId="{0D682B30-56B0-4FBB-81A5-A0C7D8933048}" srcOrd="0" destOrd="0" presId="urn:microsoft.com/office/officeart/2005/8/layout/arrow5"/>
    <dgm:cxn modelId="{16913AF7-4244-4DDD-B085-AEE104E923E2}" type="presOf" srcId="{56276097-F625-44A6-A056-DA106A1E4224}" destId="{11A4EEBE-BA33-4944-A8D8-4498C2D405FE}" srcOrd="0" destOrd="0" presId="urn:microsoft.com/office/officeart/2005/8/layout/arrow5"/>
    <dgm:cxn modelId="{4C6B0024-DD81-4370-BB4F-304119A9886E}" type="presParOf" srcId="{203C24AB-5CAD-4B4A-9F81-CD6C0EB98BE3}" destId="{0D682B30-56B0-4FBB-81A5-A0C7D8933048}" srcOrd="0" destOrd="0" presId="urn:microsoft.com/office/officeart/2005/8/layout/arrow5"/>
    <dgm:cxn modelId="{D9CA1180-AE90-40E5-AA1C-B49A8F3CEE33}" type="presParOf" srcId="{203C24AB-5CAD-4B4A-9F81-CD6C0EB98BE3}" destId="{11A4EEBE-BA33-4944-A8D8-4498C2D405F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4AE33E-00D8-4C11-A9F8-BC631EE20529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D7F42C5A-76DE-46C6-B441-21A1C5553EFF}">
      <dgm:prSet phldrT="[Texto]"/>
      <dgm:spPr/>
      <dgm:t>
        <a:bodyPr/>
        <a:lstStyle/>
        <a:p>
          <a:r>
            <a:rPr lang="es-PA" dirty="0"/>
            <a:t>Influencia del internet y uso de las computadoras</a:t>
          </a:r>
        </a:p>
      </dgm:t>
    </dgm:pt>
    <dgm:pt modelId="{DDCAE1A2-61A6-4DE8-8845-C1BFCBC5BA62}" type="parTrans" cxnId="{7B460E85-2DE7-47F0-8AA7-53F9D9492C7D}">
      <dgm:prSet/>
      <dgm:spPr/>
      <dgm:t>
        <a:bodyPr/>
        <a:lstStyle/>
        <a:p>
          <a:endParaRPr lang="es-PA"/>
        </a:p>
      </dgm:t>
    </dgm:pt>
    <dgm:pt modelId="{A49D9248-3BB8-4695-B77B-C57C1B467AC6}" type="sibTrans" cxnId="{7B460E85-2DE7-47F0-8AA7-53F9D9492C7D}">
      <dgm:prSet/>
      <dgm:spPr/>
      <dgm:t>
        <a:bodyPr/>
        <a:lstStyle/>
        <a:p>
          <a:endParaRPr lang="es-PA"/>
        </a:p>
      </dgm:t>
    </dgm:pt>
    <dgm:pt modelId="{953BFD0E-16D9-44A5-9553-B2ED60EC41CF}">
      <dgm:prSet phldrT="[Texto]"/>
      <dgm:spPr/>
      <dgm:t>
        <a:bodyPr/>
        <a:lstStyle/>
        <a:p>
          <a:r>
            <a:rPr lang="es-PA" dirty="0"/>
            <a:t>Net</a:t>
          </a:r>
        </a:p>
      </dgm:t>
    </dgm:pt>
    <dgm:pt modelId="{12AAD334-ABDD-490D-A611-40D5D2FAF0E7}" type="parTrans" cxnId="{A672BFCF-0012-47F6-96DA-DC15159A059C}">
      <dgm:prSet/>
      <dgm:spPr/>
      <dgm:t>
        <a:bodyPr/>
        <a:lstStyle/>
        <a:p>
          <a:endParaRPr lang="es-PA"/>
        </a:p>
      </dgm:t>
    </dgm:pt>
    <dgm:pt modelId="{C73A3996-DD0A-4EFF-B559-56A747CBB64D}" type="sibTrans" cxnId="{A672BFCF-0012-47F6-96DA-DC15159A059C}">
      <dgm:prSet/>
      <dgm:spPr/>
      <dgm:t>
        <a:bodyPr/>
        <a:lstStyle/>
        <a:p>
          <a:endParaRPr lang="es-PA"/>
        </a:p>
      </dgm:t>
    </dgm:pt>
    <dgm:pt modelId="{EB4779B0-D9FA-4603-86D3-BBD2BB3C88AD}">
      <dgm:prSet phldrT="[Texto]"/>
      <dgm:spPr/>
      <dgm:t>
        <a:bodyPr/>
        <a:lstStyle/>
        <a:p>
          <a:r>
            <a:rPr lang="es-PA" dirty="0"/>
            <a:t>Generación N</a:t>
          </a:r>
        </a:p>
      </dgm:t>
    </dgm:pt>
    <dgm:pt modelId="{BCB432D3-F73C-4DD4-B583-37CE105321A8}" type="parTrans" cxnId="{5049A39E-AA29-4FCF-BFEC-A548EDB0187A}">
      <dgm:prSet/>
      <dgm:spPr/>
      <dgm:t>
        <a:bodyPr/>
        <a:lstStyle/>
        <a:p>
          <a:endParaRPr lang="es-PA"/>
        </a:p>
      </dgm:t>
    </dgm:pt>
    <dgm:pt modelId="{7EA35B3B-0A45-4589-A137-8FC0FE02C53F}" type="sibTrans" cxnId="{5049A39E-AA29-4FCF-BFEC-A548EDB0187A}">
      <dgm:prSet/>
      <dgm:spPr/>
      <dgm:t>
        <a:bodyPr/>
        <a:lstStyle/>
        <a:p>
          <a:endParaRPr lang="es-PA"/>
        </a:p>
      </dgm:t>
    </dgm:pt>
    <dgm:pt modelId="{37D2AAE2-0F47-45B2-BB6E-A91663004A19}" type="pres">
      <dgm:prSet presAssocID="{BE4AE33E-00D8-4C11-A9F8-BC631EE2052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F0D46EB-C60B-4D29-8185-A5DE3F3C3853}" type="pres">
      <dgm:prSet presAssocID="{D7F42C5A-76DE-46C6-B441-21A1C5553EFF}" presName="gear1" presStyleLbl="node1" presStyleIdx="0" presStyleCnt="3">
        <dgm:presLayoutVars>
          <dgm:chMax val="1"/>
          <dgm:bulletEnabled val="1"/>
        </dgm:presLayoutVars>
      </dgm:prSet>
      <dgm:spPr/>
    </dgm:pt>
    <dgm:pt modelId="{474B1C74-6492-4D01-92C8-E3336F750A2A}" type="pres">
      <dgm:prSet presAssocID="{D7F42C5A-76DE-46C6-B441-21A1C5553EFF}" presName="gear1srcNode" presStyleLbl="node1" presStyleIdx="0" presStyleCnt="3"/>
      <dgm:spPr/>
    </dgm:pt>
    <dgm:pt modelId="{0B1790B7-AAA7-478F-A2DF-C57FEB4320FD}" type="pres">
      <dgm:prSet presAssocID="{D7F42C5A-76DE-46C6-B441-21A1C5553EFF}" presName="gear1dstNode" presStyleLbl="node1" presStyleIdx="0" presStyleCnt="3"/>
      <dgm:spPr/>
    </dgm:pt>
    <dgm:pt modelId="{06626BB9-316C-4601-9D05-2B79907AEBF3}" type="pres">
      <dgm:prSet presAssocID="{953BFD0E-16D9-44A5-9553-B2ED60EC41CF}" presName="gear2" presStyleLbl="node1" presStyleIdx="1" presStyleCnt="3">
        <dgm:presLayoutVars>
          <dgm:chMax val="1"/>
          <dgm:bulletEnabled val="1"/>
        </dgm:presLayoutVars>
      </dgm:prSet>
      <dgm:spPr/>
    </dgm:pt>
    <dgm:pt modelId="{CDF56314-88D4-4521-A1B8-3BCFBAACDEAA}" type="pres">
      <dgm:prSet presAssocID="{953BFD0E-16D9-44A5-9553-B2ED60EC41CF}" presName="gear2srcNode" presStyleLbl="node1" presStyleIdx="1" presStyleCnt="3"/>
      <dgm:spPr/>
    </dgm:pt>
    <dgm:pt modelId="{BE558B19-1746-4D35-BD30-E6908974CCFB}" type="pres">
      <dgm:prSet presAssocID="{953BFD0E-16D9-44A5-9553-B2ED60EC41CF}" presName="gear2dstNode" presStyleLbl="node1" presStyleIdx="1" presStyleCnt="3"/>
      <dgm:spPr/>
    </dgm:pt>
    <dgm:pt modelId="{4ABA7E7E-0CEE-480A-84FB-7306718A980D}" type="pres">
      <dgm:prSet presAssocID="{EB4779B0-D9FA-4603-86D3-BBD2BB3C88AD}" presName="gear3" presStyleLbl="node1" presStyleIdx="2" presStyleCnt="3"/>
      <dgm:spPr/>
    </dgm:pt>
    <dgm:pt modelId="{2FDD87E4-F9A5-488C-865A-9BD7F6289EBA}" type="pres">
      <dgm:prSet presAssocID="{EB4779B0-D9FA-4603-86D3-BBD2BB3C88A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F0810AD-B58C-4303-9F43-A9A6911D8C48}" type="pres">
      <dgm:prSet presAssocID="{EB4779B0-D9FA-4603-86D3-BBD2BB3C88AD}" presName="gear3srcNode" presStyleLbl="node1" presStyleIdx="2" presStyleCnt="3"/>
      <dgm:spPr/>
    </dgm:pt>
    <dgm:pt modelId="{65275E76-C15E-4A28-AAB4-66C8F9E8D7AB}" type="pres">
      <dgm:prSet presAssocID="{EB4779B0-D9FA-4603-86D3-BBD2BB3C88AD}" presName="gear3dstNode" presStyleLbl="node1" presStyleIdx="2" presStyleCnt="3"/>
      <dgm:spPr/>
    </dgm:pt>
    <dgm:pt modelId="{477B272C-22E3-4D7B-A963-E7DAD4AA8938}" type="pres">
      <dgm:prSet presAssocID="{A49D9248-3BB8-4695-B77B-C57C1B467AC6}" presName="connector1" presStyleLbl="sibTrans2D1" presStyleIdx="0" presStyleCnt="3"/>
      <dgm:spPr/>
    </dgm:pt>
    <dgm:pt modelId="{17CFA4B5-9981-4C81-B2A9-0E072343EE97}" type="pres">
      <dgm:prSet presAssocID="{C73A3996-DD0A-4EFF-B559-56A747CBB64D}" presName="connector2" presStyleLbl="sibTrans2D1" presStyleIdx="1" presStyleCnt="3"/>
      <dgm:spPr/>
    </dgm:pt>
    <dgm:pt modelId="{98835710-2175-47DA-9C2E-466D2F80662E}" type="pres">
      <dgm:prSet presAssocID="{7EA35B3B-0A45-4589-A137-8FC0FE02C53F}" presName="connector3" presStyleLbl="sibTrans2D1" presStyleIdx="2" presStyleCnt="3"/>
      <dgm:spPr/>
    </dgm:pt>
  </dgm:ptLst>
  <dgm:cxnLst>
    <dgm:cxn modelId="{7D7DC914-780B-46A4-B830-79778E1E34F4}" type="presOf" srcId="{C73A3996-DD0A-4EFF-B559-56A747CBB64D}" destId="{17CFA4B5-9981-4C81-B2A9-0E072343EE97}" srcOrd="0" destOrd="0" presId="urn:microsoft.com/office/officeart/2005/8/layout/gear1"/>
    <dgm:cxn modelId="{2135B81E-EE15-4CFA-BB15-BAD6B62357B0}" type="presOf" srcId="{BE4AE33E-00D8-4C11-A9F8-BC631EE20529}" destId="{37D2AAE2-0F47-45B2-BB6E-A91663004A19}" srcOrd="0" destOrd="0" presId="urn:microsoft.com/office/officeart/2005/8/layout/gear1"/>
    <dgm:cxn modelId="{E51E6A23-6294-42BF-BDB4-A8431A6DA49A}" type="presOf" srcId="{EB4779B0-D9FA-4603-86D3-BBD2BB3C88AD}" destId="{2FDD87E4-F9A5-488C-865A-9BD7F6289EBA}" srcOrd="1" destOrd="0" presId="urn:microsoft.com/office/officeart/2005/8/layout/gear1"/>
    <dgm:cxn modelId="{A64B5029-4F8C-42E6-B930-BF0380BC1A8B}" type="presOf" srcId="{953BFD0E-16D9-44A5-9553-B2ED60EC41CF}" destId="{CDF56314-88D4-4521-A1B8-3BCFBAACDEAA}" srcOrd="1" destOrd="0" presId="urn:microsoft.com/office/officeart/2005/8/layout/gear1"/>
    <dgm:cxn modelId="{01BD3936-E131-49AD-8A76-1E6293049DD3}" type="presOf" srcId="{7EA35B3B-0A45-4589-A137-8FC0FE02C53F}" destId="{98835710-2175-47DA-9C2E-466D2F80662E}" srcOrd="0" destOrd="0" presId="urn:microsoft.com/office/officeart/2005/8/layout/gear1"/>
    <dgm:cxn modelId="{97218163-982B-4E7A-A8F1-CC54EB95F404}" type="presOf" srcId="{A49D9248-3BB8-4695-B77B-C57C1B467AC6}" destId="{477B272C-22E3-4D7B-A963-E7DAD4AA8938}" srcOrd="0" destOrd="0" presId="urn:microsoft.com/office/officeart/2005/8/layout/gear1"/>
    <dgm:cxn modelId="{B050F546-4ABD-4371-80E0-A91C0E2577D8}" type="presOf" srcId="{D7F42C5A-76DE-46C6-B441-21A1C5553EFF}" destId="{AF0D46EB-C60B-4D29-8185-A5DE3F3C3853}" srcOrd="0" destOrd="0" presId="urn:microsoft.com/office/officeart/2005/8/layout/gear1"/>
    <dgm:cxn modelId="{1ED70773-9EBD-4B9B-9269-E42095595E25}" type="presOf" srcId="{EB4779B0-D9FA-4603-86D3-BBD2BB3C88AD}" destId="{65275E76-C15E-4A28-AAB4-66C8F9E8D7AB}" srcOrd="3" destOrd="0" presId="urn:microsoft.com/office/officeart/2005/8/layout/gear1"/>
    <dgm:cxn modelId="{7B460E85-2DE7-47F0-8AA7-53F9D9492C7D}" srcId="{BE4AE33E-00D8-4C11-A9F8-BC631EE20529}" destId="{D7F42C5A-76DE-46C6-B441-21A1C5553EFF}" srcOrd="0" destOrd="0" parTransId="{DDCAE1A2-61A6-4DE8-8845-C1BFCBC5BA62}" sibTransId="{A49D9248-3BB8-4695-B77B-C57C1B467AC6}"/>
    <dgm:cxn modelId="{8FD4579B-BD6D-476C-AA51-FBD771A3BC75}" type="presOf" srcId="{EB4779B0-D9FA-4603-86D3-BBD2BB3C88AD}" destId="{BF0810AD-B58C-4303-9F43-A9A6911D8C48}" srcOrd="2" destOrd="0" presId="urn:microsoft.com/office/officeart/2005/8/layout/gear1"/>
    <dgm:cxn modelId="{5049A39E-AA29-4FCF-BFEC-A548EDB0187A}" srcId="{BE4AE33E-00D8-4C11-A9F8-BC631EE20529}" destId="{EB4779B0-D9FA-4603-86D3-BBD2BB3C88AD}" srcOrd="2" destOrd="0" parTransId="{BCB432D3-F73C-4DD4-B583-37CE105321A8}" sibTransId="{7EA35B3B-0A45-4589-A137-8FC0FE02C53F}"/>
    <dgm:cxn modelId="{E978CEAE-B1FF-4C13-942E-1DAF5E2A56FB}" type="presOf" srcId="{953BFD0E-16D9-44A5-9553-B2ED60EC41CF}" destId="{06626BB9-316C-4601-9D05-2B79907AEBF3}" srcOrd="0" destOrd="0" presId="urn:microsoft.com/office/officeart/2005/8/layout/gear1"/>
    <dgm:cxn modelId="{D616A3B7-D1B5-4266-8B8A-27E7D713248C}" type="presOf" srcId="{D7F42C5A-76DE-46C6-B441-21A1C5553EFF}" destId="{474B1C74-6492-4D01-92C8-E3336F750A2A}" srcOrd="1" destOrd="0" presId="urn:microsoft.com/office/officeart/2005/8/layout/gear1"/>
    <dgm:cxn modelId="{A672BFCF-0012-47F6-96DA-DC15159A059C}" srcId="{BE4AE33E-00D8-4C11-A9F8-BC631EE20529}" destId="{953BFD0E-16D9-44A5-9553-B2ED60EC41CF}" srcOrd="1" destOrd="0" parTransId="{12AAD334-ABDD-490D-A611-40D5D2FAF0E7}" sibTransId="{C73A3996-DD0A-4EFF-B559-56A747CBB64D}"/>
    <dgm:cxn modelId="{4602CDD6-5EA6-4995-BDB4-AC4C77F3FFF4}" type="presOf" srcId="{EB4779B0-D9FA-4603-86D3-BBD2BB3C88AD}" destId="{4ABA7E7E-0CEE-480A-84FB-7306718A980D}" srcOrd="0" destOrd="0" presId="urn:microsoft.com/office/officeart/2005/8/layout/gear1"/>
    <dgm:cxn modelId="{4EBF46E0-8D24-43AB-9B7B-CF9C46BD82AC}" type="presOf" srcId="{953BFD0E-16D9-44A5-9553-B2ED60EC41CF}" destId="{BE558B19-1746-4D35-BD30-E6908974CCFB}" srcOrd="2" destOrd="0" presId="urn:microsoft.com/office/officeart/2005/8/layout/gear1"/>
    <dgm:cxn modelId="{315EBCF2-16E7-4BAE-A3E0-71704BFBD455}" type="presOf" srcId="{D7F42C5A-76DE-46C6-B441-21A1C5553EFF}" destId="{0B1790B7-AAA7-478F-A2DF-C57FEB4320FD}" srcOrd="2" destOrd="0" presId="urn:microsoft.com/office/officeart/2005/8/layout/gear1"/>
    <dgm:cxn modelId="{A8B014FB-CB35-473C-B4D9-0053134FF268}" type="presParOf" srcId="{37D2AAE2-0F47-45B2-BB6E-A91663004A19}" destId="{AF0D46EB-C60B-4D29-8185-A5DE3F3C3853}" srcOrd="0" destOrd="0" presId="urn:microsoft.com/office/officeart/2005/8/layout/gear1"/>
    <dgm:cxn modelId="{286AA90A-DBED-4E80-96A2-88BCD654973E}" type="presParOf" srcId="{37D2AAE2-0F47-45B2-BB6E-A91663004A19}" destId="{474B1C74-6492-4D01-92C8-E3336F750A2A}" srcOrd="1" destOrd="0" presId="urn:microsoft.com/office/officeart/2005/8/layout/gear1"/>
    <dgm:cxn modelId="{209179E5-9D07-4411-96B2-5ABB3E3C44EB}" type="presParOf" srcId="{37D2AAE2-0F47-45B2-BB6E-A91663004A19}" destId="{0B1790B7-AAA7-478F-A2DF-C57FEB4320FD}" srcOrd="2" destOrd="0" presId="urn:microsoft.com/office/officeart/2005/8/layout/gear1"/>
    <dgm:cxn modelId="{626319E7-94F7-4310-9ECF-276965F4F1F6}" type="presParOf" srcId="{37D2AAE2-0F47-45B2-BB6E-A91663004A19}" destId="{06626BB9-316C-4601-9D05-2B79907AEBF3}" srcOrd="3" destOrd="0" presId="urn:microsoft.com/office/officeart/2005/8/layout/gear1"/>
    <dgm:cxn modelId="{C31F1F6C-4113-440B-B409-782078CF07E7}" type="presParOf" srcId="{37D2AAE2-0F47-45B2-BB6E-A91663004A19}" destId="{CDF56314-88D4-4521-A1B8-3BCFBAACDEAA}" srcOrd="4" destOrd="0" presId="urn:microsoft.com/office/officeart/2005/8/layout/gear1"/>
    <dgm:cxn modelId="{63A0F653-3E83-4752-A522-B556364F6C50}" type="presParOf" srcId="{37D2AAE2-0F47-45B2-BB6E-A91663004A19}" destId="{BE558B19-1746-4D35-BD30-E6908974CCFB}" srcOrd="5" destOrd="0" presId="urn:microsoft.com/office/officeart/2005/8/layout/gear1"/>
    <dgm:cxn modelId="{3FA11AC4-A158-401E-8B76-B0DC446A2F6E}" type="presParOf" srcId="{37D2AAE2-0F47-45B2-BB6E-A91663004A19}" destId="{4ABA7E7E-0CEE-480A-84FB-7306718A980D}" srcOrd="6" destOrd="0" presId="urn:microsoft.com/office/officeart/2005/8/layout/gear1"/>
    <dgm:cxn modelId="{FE4D5ABF-5F5D-4D69-8E94-6B5C5107992C}" type="presParOf" srcId="{37D2AAE2-0F47-45B2-BB6E-A91663004A19}" destId="{2FDD87E4-F9A5-488C-865A-9BD7F6289EBA}" srcOrd="7" destOrd="0" presId="urn:microsoft.com/office/officeart/2005/8/layout/gear1"/>
    <dgm:cxn modelId="{7079F982-3817-4A92-9171-616CB25ECDFA}" type="presParOf" srcId="{37D2AAE2-0F47-45B2-BB6E-A91663004A19}" destId="{BF0810AD-B58C-4303-9F43-A9A6911D8C48}" srcOrd="8" destOrd="0" presId="urn:microsoft.com/office/officeart/2005/8/layout/gear1"/>
    <dgm:cxn modelId="{057B12DB-7C20-4102-9D4A-4CE997999FD7}" type="presParOf" srcId="{37D2AAE2-0F47-45B2-BB6E-A91663004A19}" destId="{65275E76-C15E-4A28-AAB4-66C8F9E8D7AB}" srcOrd="9" destOrd="0" presId="urn:microsoft.com/office/officeart/2005/8/layout/gear1"/>
    <dgm:cxn modelId="{CDA00F59-EAB2-41B7-891D-3B699B9EFE62}" type="presParOf" srcId="{37D2AAE2-0F47-45B2-BB6E-A91663004A19}" destId="{477B272C-22E3-4D7B-A963-E7DAD4AA8938}" srcOrd="10" destOrd="0" presId="urn:microsoft.com/office/officeart/2005/8/layout/gear1"/>
    <dgm:cxn modelId="{D6BC4E84-BBEE-460F-AB1C-48FC3DB8D1F1}" type="presParOf" srcId="{37D2AAE2-0F47-45B2-BB6E-A91663004A19}" destId="{17CFA4B5-9981-4C81-B2A9-0E072343EE97}" srcOrd="11" destOrd="0" presId="urn:microsoft.com/office/officeart/2005/8/layout/gear1"/>
    <dgm:cxn modelId="{A8E4E8D5-63CC-4D89-B1B5-5633426F3D6A}" type="presParOf" srcId="{37D2AAE2-0F47-45B2-BB6E-A91663004A19}" destId="{98835710-2175-47DA-9C2E-466D2F80662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090225-9302-40DF-84D4-B2745C127BE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A"/>
        </a:p>
      </dgm:t>
    </dgm:pt>
    <dgm:pt modelId="{F0B378C8-9736-45D7-93D3-8CEA55F9B5CF}">
      <dgm:prSet phldrT="[Texto]"/>
      <dgm:spPr/>
      <dgm:t>
        <a:bodyPr/>
        <a:lstStyle/>
        <a:p>
          <a:r>
            <a:rPr lang="es-PA" dirty="0"/>
            <a:t>Acceso a la tecnología</a:t>
          </a:r>
        </a:p>
      </dgm:t>
    </dgm:pt>
    <dgm:pt modelId="{383F396F-0AB7-49CA-85D6-C7BC42B0E20B}" type="parTrans" cxnId="{18BB253F-180F-42F2-87EA-6B86C146DC84}">
      <dgm:prSet/>
      <dgm:spPr/>
      <dgm:t>
        <a:bodyPr/>
        <a:lstStyle/>
        <a:p>
          <a:endParaRPr lang="es-PA"/>
        </a:p>
      </dgm:t>
    </dgm:pt>
    <dgm:pt modelId="{F6B0F107-FF41-40AA-AC01-A3C87F6E7988}" type="sibTrans" cxnId="{18BB253F-180F-42F2-87EA-6B86C146DC84}">
      <dgm:prSet/>
      <dgm:spPr/>
      <dgm:t>
        <a:bodyPr/>
        <a:lstStyle/>
        <a:p>
          <a:endParaRPr lang="es-PA"/>
        </a:p>
      </dgm:t>
    </dgm:pt>
    <dgm:pt modelId="{A7093625-A3D5-4BFF-8C42-8108A954D0E4}">
      <dgm:prSet phldrT="[Texto]"/>
      <dgm:spPr/>
      <dgm:t>
        <a:bodyPr/>
        <a:lstStyle/>
        <a:p>
          <a:r>
            <a:rPr lang="es-PA" dirty="0"/>
            <a:t>Empleo o disposición para el uso de la tecnología</a:t>
          </a:r>
        </a:p>
      </dgm:t>
    </dgm:pt>
    <dgm:pt modelId="{E02AAECB-5C1C-4206-B00C-576BB02BE843}" type="parTrans" cxnId="{BB4712B8-CA96-424B-A007-9D4ADB4A2498}">
      <dgm:prSet/>
      <dgm:spPr/>
      <dgm:t>
        <a:bodyPr/>
        <a:lstStyle/>
        <a:p>
          <a:endParaRPr lang="es-PA"/>
        </a:p>
      </dgm:t>
    </dgm:pt>
    <dgm:pt modelId="{A22064BF-3F88-4C8B-944B-7A4B1F993690}" type="sibTrans" cxnId="{BB4712B8-CA96-424B-A007-9D4ADB4A2498}">
      <dgm:prSet/>
      <dgm:spPr/>
      <dgm:t>
        <a:bodyPr/>
        <a:lstStyle/>
        <a:p>
          <a:endParaRPr lang="es-PA"/>
        </a:p>
      </dgm:t>
    </dgm:pt>
    <dgm:pt modelId="{60C9A322-3C6D-4BB1-9842-6286F10A13CB}">
      <dgm:prSet phldrT="[Texto]"/>
      <dgm:spPr/>
      <dgm:t>
        <a:bodyPr/>
        <a:lstStyle/>
        <a:p>
          <a:r>
            <a:rPr lang="es-PA" dirty="0"/>
            <a:t>Integración de las tecnologías al currículo educativo</a:t>
          </a:r>
        </a:p>
      </dgm:t>
    </dgm:pt>
    <dgm:pt modelId="{8D756E7A-0A13-4885-9A9F-0B8477631BE0}" type="parTrans" cxnId="{3D528619-17BF-4B64-A6AF-3CAF19E7E968}">
      <dgm:prSet/>
      <dgm:spPr/>
      <dgm:t>
        <a:bodyPr/>
        <a:lstStyle/>
        <a:p>
          <a:endParaRPr lang="es-PA"/>
        </a:p>
      </dgm:t>
    </dgm:pt>
    <dgm:pt modelId="{92F159BA-6C7C-4A31-B0E5-F80EB60E541D}" type="sibTrans" cxnId="{3D528619-17BF-4B64-A6AF-3CAF19E7E968}">
      <dgm:prSet/>
      <dgm:spPr/>
      <dgm:t>
        <a:bodyPr/>
        <a:lstStyle/>
        <a:p>
          <a:endParaRPr lang="es-PA"/>
        </a:p>
      </dgm:t>
    </dgm:pt>
    <dgm:pt modelId="{1C3FADBD-C776-4CE6-9401-F89C861FDD5F}" type="pres">
      <dgm:prSet presAssocID="{92090225-9302-40DF-84D4-B2745C127BE9}" presName="Name0" presStyleCnt="0">
        <dgm:presLayoutVars>
          <dgm:dir/>
          <dgm:resizeHandles val="exact"/>
        </dgm:presLayoutVars>
      </dgm:prSet>
      <dgm:spPr/>
    </dgm:pt>
    <dgm:pt modelId="{13C2584B-89B8-4240-9239-994DAECF253A}" type="pres">
      <dgm:prSet presAssocID="{F0B378C8-9736-45D7-93D3-8CEA55F9B5CF}" presName="composite" presStyleCnt="0"/>
      <dgm:spPr/>
    </dgm:pt>
    <dgm:pt modelId="{0A7C8590-E9FA-4D7F-B387-35445AD37F14}" type="pres">
      <dgm:prSet presAssocID="{F0B378C8-9736-45D7-93D3-8CEA55F9B5CF}" presName="rect1" presStyleLbl="trAlignAcc1" presStyleIdx="0" presStyleCnt="3">
        <dgm:presLayoutVars>
          <dgm:bulletEnabled val="1"/>
        </dgm:presLayoutVars>
      </dgm:prSet>
      <dgm:spPr/>
    </dgm:pt>
    <dgm:pt modelId="{EF843A2B-552A-43CE-B75D-F275660D2F37}" type="pres">
      <dgm:prSet presAssocID="{F0B378C8-9736-45D7-93D3-8CEA55F9B5CF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1000" r="-31000"/>
          </a:stretch>
        </a:blipFill>
      </dgm:spPr>
    </dgm:pt>
    <dgm:pt modelId="{6A17A34C-379D-4FCA-8B2D-2DE410493F35}" type="pres">
      <dgm:prSet presAssocID="{F6B0F107-FF41-40AA-AC01-A3C87F6E7988}" presName="sibTrans" presStyleCnt="0"/>
      <dgm:spPr/>
    </dgm:pt>
    <dgm:pt modelId="{FA6C9B52-DD67-4C27-A71A-0B76D7527D34}" type="pres">
      <dgm:prSet presAssocID="{A7093625-A3D5-4BFF-8C42-8108A954D0E4}" presName="composite" presStyleCnt="0"/>
      <dgm:spPr/>
    </dgm:pt>
    <dgm:pt modelId="{47333031-94E5-4422-ACF1-335A333D62FD}" type="pres">
      <dgm:prSet presAssocID="{A7093625-A3D5-4BFF-8C42-8108A954D0E4}" presName="rect1" presStyleLbl="trAlignAcc1" presStyleIdx="1" presStyleCnt="3">
        <dgm:presLayoutVars>
          <dgm:bulletEnabled val="1"/>
        </dgm:presLayoutVars>
      </dgm:prSet>
      <dgm:spPr/>
    </dgm:pt>
    <dgm:pt modelId="{3334B21E-86F5-49C2-A00D-BE43E38EA305}" type="pres">
      <dgm:prSet presAssocID="{A7093625-A3D5-4BFF-8C42-8108A954D0E4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</dgm:spPr>
    </dgm:pt>
    <dgm:pt modelId="{8893F715-44CC-48E2-95D5-A500E8383A6E}" type="pres">
      <dgm:prSet presAssocID="{A22064BF-3F88-4C8B-944B-7A4B1F993690}" presName="sibTrans" presStyleCnt="0"/>
      <dgm:spPr/>
    </dgm:pt>
    <dgm:pt modelId="{0E3C2A1E-EE90-4EB2-BBD2-BE68D5A797C2}" type="pres">
      <dgm:prSet presAssocID="{60C9A322-3C6D-4BB1-9842-6286F10A13CB}" presName="composite" presStyleCnt="0"/>
      <dgm:spPr/>
    </dgm:pt>
    <dgm:pt modelId="{5F216C77-E072-476D-A6DE-2BB2D771CAF8}" type="pres">
      <dgm:prSet presAssocID="{60C9A322-3C6D-4BB1-9842-6286F10A13CB}" presName="rect1" presStyleLbl="trAlignAcc1" presStyleIdx="2" presStyleCnt="3">
        <dgm:presLayoutVars>
          <dgm:bulletEnabled val="1"/>
        </dgm:presLayoutVars>
      </dgm:prSet>
      <dgm:spPr/>
    </dgm:pt>
    <dgm:pt modelId="{C05D66E8-F141-43A8-84A6-CC44E906A437}" type="pres">
      <dgm:prSet presAssocID="{60C9A322-3C6D-4BB1-9842-6286F10A13CB}" presName="rect2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40000" b="-40000"/>
          </a:stretch>
        </a:blipFill>
      </dgm:spPr>
    </dgm:pt>
  </dgm:ptLst>
  <dgm:cxnLst>
    <dgm:cxn modelId="{186DE90B-CEED-4B04-A4FC-4066D6E218EF}" type="presOf" srcId="{F0B378C8-9736-45D7-93D3-8CEA55F9B5CF}" destId="{0A7C8590-E9FA-4D7F-B387-35445AD37F14}" srcOrd="0" destOrd="0" presId="urn:microsoft.com/office/officeart/2008/layout/PictureStrips"/>
    <dgm:cxn modelId="{3D528619-17BF-4B64-A6AF-3CAF19E7E968}" srcId="{92090225-9302-40DF-84D4-B2745C127BE9}" destId="{60C9A322-3C6D-4BB1-9842-6286F10A13CB}" srcOrd="2" destOrd="0" parTransId="{8D756E7A-0A13-4885-9A9F-0B8477631BE0}" sibTransId="{92F159BA-6C7C-4A31-B0E5-F80EB60E541D}"/>
    <dgm:cxn modelId="{58827A3E-876A-402D-B4AC-29BDC8E61CDC}" type="presOf" srcId="{60C9A322-3C6D-4BB1-9842-6286F10A13CB}" destId="{5F216C77-E072-476D-A6DE-2BB2D771CAF8}" srcOrd="0" destOrd="0" presId="urn:microsoft.com/office/officeart/2008/layout/PictureStrips"/>
    <dgm:cxn modelId="{18BB253F-180F-42F2-87EA-6B86C146DC84}" srcId="{92090225-9302-40DF-84D4-B2745C127BE9}" destId="{F0B378C8-9736-45D7-93D3-8CEA55F9B5CF}" srcOrd="0" destOrd="0" parTransId="{383F396F-0AB7-49CA-85D6-C7BC42B0E20B}" sibTransId="{F6B0F107-FF41-40AA-AC01-A3C87F6E7988}"/>
    <dgm:cxn modelId="{2C70815C-EA63-4CD4-AEB9-E815ECBA84C4}" type="presOf" srcId="{A7093625-A3D5-4BFF-8C42-8108A954D0E4}" destId="{47333031-94E5-4422-ACF1-335A333D62FD}" srcOrd="0" destOrd="0" presId="urn:microsoft.com/office/officeart/2008/layout/PictureStrips"/>
    <dgm:cxn modelId="{614D5A62-41CF-4A3C-9D31-4CD7127C3381}" type="presOf" srcId="{92090225-9302-40DF-84D4-B2745C127BE9}" destId="{1C3FADBD-C776-4CE6-9401-F89C861FDD5F}" srcOrd="0" destOrd="0" presId="urn:microsoft.com/office/officeart/2008/layout/PictureStrips"/>
    <dgm:cxn modelId="{BB4712B8-CA96-424B-A007-9D4ADB4A2498}" srcId="{92090225-9302-40DF-84D4-B2745C127BE9}" destId="{A7093625-A3D5-4BFF-8C42-8108A954D0E4}" srcOrd="1" destOrd="0" parTransId="{E02AAECB-5C1C-4206-B00C-576BB02BE843}" sibTransId="{A22064BF-3F88-4C8B-944B-7A4B1F993690}"/>
    <dgm:cxn modelId="{6515BD80-4552-4ADA-9FF4-4F2001B9A4E0}" type="presParOf" srcId="{1C3FADBD-C776-4CE6-9401-F89C861FDD5F}" destId="{13C2584B-89B8-4240-9239-994DAECF253A}" srcOrd="0" destOrd="0" presId="urn:microsoft.com/office/officeart/2008/layout/PictureStrips"/>
    <dgm:cxn modelId="{CBBD0230-E5AD-42B9-B62B-49B916D4CB68}" type="presParOf" srcId="{13C2584B-89B8-4240-9239-994DAECF253A}" destId="{0A7C8590-E9FA-4D7F-B387-35445AD37F14}" srcOrd="0" destOrd="0" presId="urn:microsoft.com/office/officeart/2008/layout/PictureStrips"/>
    <dgm:cxn modelId="{6905F9DE-14D6-4ABD-AA7D-23E75814AF4D}" type="presParOf" srcId="{13C2584B-89B8-4240-9239-994DAECF253A}" destId="{EF843A2B-552A-43CE-B75D-F275660D2F37}" srcOrd="1" destOrd="0" presId="urn:microsoft.com/office/officeart/2008/layout/PictureStrips"/>
    <dgm:cxn modelId="{1D412E1F-3098-4FA6-926F-952563749744}" type="presParOf" srcId="{1C3FADBD-C776-4CE6-9401-F89C861FDD5F}" destId="{6A17A34C-379D-4FCA-8B2D-2DE410493F35}" srcOrd="1" destOrd="0" presId="urn:microsoft.com/office/officeart/2008/layout/PictureStrips"/>
    <dgm:cxn modelId="{D35093DB-1150-45B9-BAA7-C2D8048537D2}" type="presParOf" srcId="{1C3FADBD-C776-4CE6-9401-F89C861FDD5F}" destId="{FA6C9B52-DD67-4C27-A71A-0B76D7527D34}" srcOrd="2" destOrd="0" presId="urn:microsoft.com/office/officeart/2008/layout/PictureStrips"/>
    <dgm:cxn modelId="{FEC3B59D-1A4B-475B-9AFD-B76C84D7AAFE}" type="presParOf" srcId="{FA6C9B52-DD67-4C27-A71A-0B76D7527D34}" destId="{47333031-94E5-4422-ACF1-335A333D62FD}" srcOrd="0" destOrd="0" presId="urn:microsoft.com/office/officeart/2008/layout/PictureStrips"/>
    <dgm:cxn modelId="{67B5D614-EC83-493E-AE35-1DE3B4304A58}" type="presParOf" srcId="{FA6C9B52-DD67-4C27-A71A-0B76D7527D34}" destId="{3334B21E-86F5-49C2-A00D-BE43E38EA305}" srcOrd="1" destOrd="0" presId="urn:microsoft.com/office/officeart/2008/layout/PictureStrips"/>
    <dgm:cxn modelId="{A6B82764-F1A9-4FED-AA66-50329479D732}" type="presParOf" srcId="{1C3FADBD-C776-4CE6-9401-F89C861FDD5F}" destId="{8893F715-44CC-48E2-95D5-A500E8383A6E}" srcOrd="3" destOrd="0" presId="urn:microsoft.com/office/officeart/2008/layout/PictureStrips"/>
    <dgm:cxn modelId="{84EF74BF-8CF9-4FD8-B000-FC5E21BD2DE2}" type="presParOf" srcId="{1C3FADBD-C776-4CE6-9401-F89C861FDD5F}" destId="{0E3C2A1E-EE90-4EB2-BBD2-BE68D5A797C2}" srcOrd="4" destOrd="0" presId="urn:microsoft.com/office/officeart/2008/layout/PictureStrips"/>
    <dgm:cxn modelId="{13060C32-6BC7-4880-A910-67A61B525598}" type="presParOf" srcId="{0E3C2A1E-EE90-4EB2-BBD2-BE68D5A797C2}" destId="{5F216C77-E072-476D-A6DE-2BB2D771CAF8}" srcOrd="0" destOrd="0" presId="urn:microsoft.com/office/officeart/2008/layout/PictureStrips"/>
    <dgm:cxn modelId="{E9F7C61E-8D9D-4AC4-9AB0-363018E71791}" type="presParOf" srcId="{0E3C2A1E-EE90-4EB2-BBD2-BE68D5A797C2}" destId="{C05D66E8-F141-43A8-84A6-CC44E906A43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82B30-56B0-4FBB-81A5-A0C7D8933048}">
      <dsp:nvSpPr>
        <dsp:cNvPr id="0" name=""/>
        <dsp:cNvSpPr/>
      </dsp:nvSpPr>
      <dsp:spPr>
        <a:xfrm rot="16200000">
          <a:off x="377" y="256090"/>
          <a:ext cx="2607451" cy="260745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 dirty="0"/>
            <a:t>Iceberg</a:t>
          </a:r>
        </a:p>
      </dsp:txBody>
      <dsp:txXfrm rot="5400000">
        <a:off x="377" y="907953"/>
        <a:ext cx="2151147" cy="1303725"/>
      </dsp:txXfrm>
    </dsp:sp>
    <dsp:sp modelId="{11A4EEBE-BA33-4944-A8D8-4498C2D405FE}">
      <dsp:nvSpPr>
        <dsp:cNvPr id="0" name=""/>
        <dsp:cNvSpPr/>
      </dsp:nvSpPr>
      <dsp:spPr>
        <a:xfrm rot="5400000">
          <a:off x="2764465" y="256090"/>
          <a:ext cx="2607451" cy="260745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 dirty="0"/>
            <a:t>Contexto social donde nos desenvolvemos todos</a:t>
          </a:r>
        </a:p>
      </dsp:txBody>
      <dsp:txXfrm rot="-5400000">
        <a:off x="3220769" y="907953"/>
        <a:ext cx="2151147" cy="1303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D46EB-C60B-4D29-8185-A5DE3F3C3853}">
      <dsp:nvSpPr>
        <dsp:cNvPr id="0" name=""/>
        <dsp:cNvSpPr/>
      </dsp:nvSpPr>
      <dsp:spPr>
        <a:xfrm>
          <a:off x="2260789" y="2062733"/>
          <a:ext cx="2521118" cy="2521118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kern="1200" dirty="0"/>
            <a:t>Influencia del internet y uso de las computadoras</a:t>
          </a:r>
        </a:p>
      </dsp:txBody>
      <dsp:txXfrm>
        <a:off x="2767646" y="2653293"/>
        <a:ext cx="1507404" cy="1295907"/>
      </dsp:txXfrm>
    </dsp:sp>
    <dsp:sp modelId="{06626BB9-316C-4601-9D05-2B79907AEBF3}">
      <dsp:nvSpPr>
        <dsp:cNvPr id="0" name=""/>
        <dsp:cNvSpPr/>
      </dsp:nvSpPr>
      <dsp:spPr>
        <a:xfrm>
          <a:off x="793956" y="1466832"/>
          <a:ext cx="1833540" cy="1833540"/>
        </a:xfrm>
        <a:prstGeom prst="gear6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kern="1200" dirty="0"/>
            <a:t>Net</a:t>
          </a:r>
        </a:p>
      </dsp:txBody>
      <dsp:txXfrm>
        <a:off x="1255555" y="1931221"/>
        <a:ext cx="910342" cy="904762"/>
      </dsp:txXfrm>
    </dsp:sp>
    <dsp:sp modelId="{4ABA7E7E-0CEE-480A-84FB-7306718A980D}">
      <dsp:nvSpPr>
        <dsp:cNvPr id="0" name=""/>
        <dsp:cNvSpPr/>
      </dsp:nvSpPr>
      <dsp:spPr>
        <a:xfrm rot="20700000">
          <a:off x="1820926" y="201876"/>
          <a:ext cx="1796495" cy="1796495"/>
        </a:xfrm>
        <a:prstGeom prst="gear6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kern="1200" dirty="0"/>
            <a:t>Generación N</a:t>
          </a:r>
        </a:p>
      </dsp:txBody>
      <dsp:txXfrm rot="-20700000">
        <a:off x="2214950" y="595900"/>
        <a:ext cx="1008447" cy="1008447"/>
      </dsp:txXfrm>
    </dsp:sp>
    <dsp:sp modelId="{477B272C-22E3-4D7B-A963-E7DAD4AA8938}">
      <dsp:nvSpPr>
        <dsp:cNvPr id="0" name=""/>
        <dsp:cNvSpPr/>
      </dsp:nvSpPr>
      <dsp:spPr>
        <a:xfrm>
          <a:off x="2071228" y="1679853"/>
          <a:ext cx="3227031" cy="3227031"/>
        </a:xfrm>
        <a:prstGeom prst="circularArrow">
          <a:avLst>
            <a:gd name="adj1" fmla="val 4687"/>
            <a:gd name="adj2" fmla="val 299029"/>
            <a:gd name="adj3" fmla="val 2524756"/>
            <a:gd name="adj4" fmla="val 158428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FA4B5-9981-4C81-B2A9-0E072343EE97}">
      <dsp:nvSpPr>
        <dsp:cNvPr id="0" name=""/>
        <dsp:cNvSpPr/>
      </dsp:nvSpPr>
      <dsp:spPr>
        <a:xfrm>
          <a:off x="469240" y="1059467"/>
          <a:ext cx="2344640" cy="234464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35710-2175-47DA-9C2E-466D2F80662E}">
      <dsp:nvSpPr>
        <dsp:cNvPr id="0" name=""/>
        <dsp:cNvSpPr/>
      </dsp:nvSpPr>
      <dsp:spPr>
        <a:xfrm>
          <a:off x="1405378" y="-193295"/>
          <a:ext cx="2527994" cy="25279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C8590-E9FA-4D7F-B387-35445AD37F14}">
      <dsp:nvSpPr>
        <dsp:cNvPr id="0" name=""/>
        <dsp:cNvSpPr/>
      </dsp:nvSpPr>
      <dsp:spPr>
        <a:xfrm>
          <a:off x="1569212" y="310163"/>
          <a:ext cx="3829942" cy="11968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671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400" kern="1200" dirty="0"/>
            <a:t>Acceso a la tecnología</a:t>
          </a:r>
        </a:p>
      </dsp:txBody>
      <dsp:txXfrm>
        <a:off x="1569212" y="310163"/>
        <a:ext cx="3829942" cy="1196857"/>
      </dsp:txXfrm>
    </dsp:sp>
    <dsp:sp modelId="{EF843A2B-552A-43CE-B75D-F275660D2F37}">
      <dsp:nvSpPr>
        <dsp:cNvPr id="0" name=""/>
        <dsp:cNvSpPr/>
      </dsp:nvSpPr>
      <dsp:spPr>
        <a:xfrm>
          <a:off x="1409631" y="137284"/>
          <a:ext cx="837799" cy="1256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33031-94E5-4422-ACF1-335A333D62FD}">
      <dsp:nvSpPr>
        <dsp:cNvPr id="0" name=""/>
        <dsp:cNvSpPr/>
      </dsp:nvSpPr>
      <dsp:spPr>
        <a:xfrm>
          <a:off x="1569212" y="1816873"/>
          <a:ext cx="3829942" cy="11968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671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400" kern="1200" dirty="0"/>
            <a:t>Empleo o disposición para el uso de la tecnología</a:t>
          </a:r>
        </a:p>
      </dsp:txBody>
      <dsp:txXfrm>
        <a:off x="1569212" y="1816873"/>
        <a:ext cx="3829942" cy="1196857"/>
      </dsp:txXfrm>
    </dsp:sp>
    <dsp:sp modelId="{3334B21E-86F5-49C2-A00D-BE43E38EA305}">
      <dsp:nvSpPr>
        <dsp:cNvPr id="0" name=""/>
        <dsp:cNvSpPr/>
      </dsp:nvSpPr>
      <dsp:spPr>
        <a:xfrm>
          <a:off x="1409631" y="1643994"/>
          <a:ext cx="837799" cy="1256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16C77-E072-476D-A6DE-2BB2D771CAF8}">
      <dsp:nvSpPr>
        <dsp:cNvPr id="0" name=""/>
        <dsp:cNvSpPr/>
      </dsp:nvSpPr>
      <dsp:spPr>
        <a:xfrm>
          <a:off x="1569212" y="3323583"/>
          <a:ext cx="3829942" cy="11968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0671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400" kern="1200" dirty="0"/>
            <a:t>Integración de las tecnologías al currículo educativo</a:t>
          </a:r>
        </a:p>
      </dsp:txBody>
      <dsp:txXfrm>
        <a:off x="1569212" y="3323583"/>
        <a:ext cx="3829942" cy="1196857"/>
      </dsp:txXfrm>
    </dsp:sp>
    <dsp:sp modelId="{C05D66E8-F141-43A8-84A6-CC44E906A437}">
      <dsp:nvSpPr>
        <dsp:cNvPr id="0" name=""/>
        <dsp:cNvSpPr/>
      </dsp:nvSpPr>
      <dsp:spPr>
        <a:xfrm>
          <a:off x="1409631" y="3150704"/>
          <a:ext cx="837799" cy="12566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B0C93-491C-4648-8627-2D395370F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9BD583-2BF1-4E26-8950-49633006F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4132F-63DD-4A28-B054-60FDF57D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090210-B7A1-4E0F-8C70-2D9B2A8D6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C09492-8AF2-49FE-A753-BD67DEC1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5063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1B7EE-82BC-48BD-A929-D672004C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61E933-9CB2-4BA5-801B-6CE700A20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C98D2F-D11F-4A12-A2D3-54A23294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5E7233-04E1-4794-8DE1-A743D7E9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E851A1-280C-4892-8C72-048D10DE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173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4EF40B-308F-4678-987A-C5A973C1F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E2F8F20-0F8C-4217-BED7-53AB62012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CE6A9E-1765-4E1C-9CF2-B40F4192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69E635-389B-4129-969A-01F30BBA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1B52C2-B742-4E00-952D-66513C9D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73168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3"/>
            <a:ext cx="12189369" cy="1555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790732"/>
            <a:ext cx="12195176" cy="6067267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>
          <a:xfrm>
            <a:off x="391886" y="778645"/>
            <a:ext cx="11390539" cy="55520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16200" y="1530508"/>
            <a:ext cx="8610600" cy="1290637"/>
          </a:xfrm>
        </p:spPr>
        <p:txBody>
          <a:bodyPr anchor="ctr">
            <a:normAutofit/>
          </a:bodyPr>
          <a:lstStyle>
            <a:lvl1pPr algn="r">
              <a:defRPr sz="5300" baseline="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419" dirty="0"/>
              <a:t>Haga clic para editar Título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76800" y="3002121"/>
            <a:ext cx="6350000" cy="1084262"/>
          </a:xfrm>
        </p:spPr>
        <p:txBody>
          <a:bodyPr anchor="ctr">
            <a:normAutofit/>
          </a:bodyPr>
          <a:lstStyle>
            <a:lvl1pPr marL="0" indent="0" algn="r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419" dirty="0"/>
              <a:t>Haga clic para editar subtítulo</a:t>
            </a: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6442845"/>
            <a:ext cx="12195175" cy="415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340197"/>
            <a:ext cx="10058400" cy="416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5283200"/>
            <a:ext cx="1362075" cy="1247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94" y="5989635"/>
            <a:ext cx="2352675" cy="428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75" y="273208"/>
            <a:ext cx="7886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38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663" y="0"/>
            <a:ext cx="2497666" cy="5723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r="2857" b="1068"/>
          <a:stretch/>
        </p:blipFill>
        <p:spPr>
          <a:xfrm>
            <a:off x="9135533" y="946934"/>
            <a:ext cx="3056467" cy="5912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341057"/>
            <a:ext cx="9182755" cy="1325563"/>
          </a:xfrm>
        </p:spPr>
        <p:txBody>
          <a:bodyPr>
            <a:normAutofit/>
          </a:bodyPr>
          <a:lstStyle>
            <a:lvl1pPr algn="l">
              <a:defRPr sz="610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99" y="1846334"/>
            <a:ext cx="9182755" cy="430774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36" y="4597650"/>
            <a:ext cx="1809750" cy="163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69" y="5925370"/>
            <a:ext cx="3200400" cy="523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0" y="1693818"/>
            <a:ext cx="8928000" cy="2403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68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bg>
      <p:bgPr>
        <a:solidFill>
          <a:srgbClr val="E2C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838201" y="504967"/>
            <a:ext cx="10515600" cy="60196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067962" y="1047513"/>
            <a:ext cx="5821909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E1482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029799" y="2426033"/>
            <a:ext cx="5904000" cy="0"/>
          </a:xfrm>
          <a:prstGeom prst="line">
            <a:avLst/>
          </a:prstGeom>
          <a:ln w="41275">
            <a:solidFill>
              <a:srgbClr val="E14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 userDrawn="1">
            <p:ph type="body" sz="quarter" idx="14"/>
          </p:nvPr>
        </p:nvSpPr>
        <p:spPr>
          <a:xfrm>
            <a:off x="1067506" y="2535239"/>
            <a:ext cx="5821200" cy="16596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543118"/>
                </a:solidFill>
              </a:defRPr>
            </a:lvl1pPr>
            <a:lvl2pPr marL="457200" indent="0">
              <a:buFontTx/>
              <a:buNone/>
              <a:defRPr>
                <a:solidFill>
                  <a:srgbClr val="543118"/>
                </a:solidFill>
              </a:defRPr>
            </a:lvl2pPr>
            <a:lvl3pPr marL="914400" indent="0">
              <a:buFontTx/>
              <a:buNone/>
              <a:defRPr>
                <a:solidFill>
                  <a:srgbClr val="543118"/>
                </a:solidFill>
              </a:defRPr>
            </a:lvl3pPr>
            <a:lvl4pPr marL="1371600" indent="0">
              <a:buFontTx/>
              <a:buNone/>
              <a:defRPr>
                <a:solidFill>
                  <a:srgbClr val="543118"/>
                </a:solidFill>
              </a:defRPr>
            </a:lvl4pPr>
            <a:lvl5pPr marL="1828800" indent="0">
              <a:buFontTx/>
              <a:buNone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/>
          <a:stretch/>
        </p:blipFill>
        <p:spPr>
          <a:xfrm>
            <a:off x="-8466" y="5335281"/>
            <a:ext cx="12197664" cy="1520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" y="5309771"/>
            <a:ext cx="7896225" cy="111442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640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objetos de contenido">
    <p:bg>
      <p:bgPr>
        <a:solidFill>
          <a:srgbClr val="E2C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093"/>
            <a:ext cx="12192000" cy="69510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15429" y="346075"/>
            <a:ext cx="10959152" cy="5991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260596"/>
          </a:xfrm>
        </p:spPr>
        <p:txBody>
          <a:bodyPr>
            <a:normAutofit/>
          </a:bodyPr>
          <a:lstStyle>
            <a:lvl1pPr algn="ctr">
              <a:defRPr sz="530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588" y="2396547"/>
            <a:ext cx="4885267" cy="35280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388" y="2387022"/>
            <a:ext cx="4885267" cy="352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3" y="1827092"/>
            <a:ext cx="5369683" cy="819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02" y="1846142"/>
            <a:ext cx="5159896" cy="762000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 userDrawn="1">
            <p:ph type="body" sz="quarter" idx="13"/>
          </p:nvPr>
        </p:nvSpPr>
        <p:spPr>
          <a:xfrm>
            <a:off x="1324548" y="1936173"/>
            <a:ext cx="4181721" cy="43556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704" y="1685925"/>
            <a:ext cx="990600" cy="876300"/>
          </a:xfrm>
          <a:prstGeom prst="rect">
            <a:avLst/>
          </a:prstGeom>
        </p:spPr>
      </p:pic>
      <p:sp>
        <p:nvSpPr>
          <p:cNvPr id="3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6683739" y="1958947"/>
            <a:ext cx="4181721" cy="435565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1324548" y="2646242"/>
            <a:ext cx="4181721" cy="2954458"/>
          </a:xfrm>
        </p:spPr>
        <p:txBody>
          <a:bodyPr/>
          <a:lstStyle>
            <a:lvl1pPr marL="457200" indent="-4572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1pPr>
            <a:lvl2pPr marL="8001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2pPr>
            <a:lvl3pPr marL="12573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3pPr>
            <a:lvl4pPr marL="16573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4pPr>
            <a:lvl5pPr marL="21145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1" name="Content Placeholder 4"/>
          <p:cNvSpPr>
            <a:spLocks noGrp="1"/>
          </p:cNvSpPr>
          <p:nvPr>
            <p:ph sz="quarter" idx="16"/>
          </p:nvPr>
        </p:nvSpPr>
        <p:spPr>
          <a:xfrm>
            <a:off x="6683738" y="2652564"/>
            <a:ext cx="4181721" cy="2954458"/>
          </a:xfrm>
        </p:spPr>
        <p:txBody>
          <a:bodyPr/>
          <a:lstStyle>
            <a:lvl1pPr marL="457200" indent="-4572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1pPr>
            <a:lvl2pPr marL="8001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2pPr>
            <a:lvl3pPr marL="1257300" indent="-34290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3pPr>
            <a:lvl4pPr marL="16573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4pPr>
            <a:lvl5pPr marL="2114550" indent="-285750">
              <a:buFont typeface="Calibri" panose="020F0502020204030204" pitchFamily="34" charset="0"/>
              <a:buChar char="◦"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923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75241" y="365125"/>
            <a:ext cx="11509966" cy="5991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3700"/>
            <a:ext cx="10515600" cy="1260000"/>
          </a:xfrm>
        </p:spPr>
        <p:txBody>
          <a:bodyPr>
            <a:normAutofit/>
          </a:bodyPr>
          <a:lstStyle>
            <a:lvl1pPr algn="ctr">
              <a:defRPr sz="5300">
                <a:solidFill>
                  <a:srgbClr val="E1482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066642" y="1917593"/>
            <a:ext cx="5857875" cy="4415739"/>
            <a:chOff x="6096000" y="1940611"/>
            <a:chExt cx="5857875" cy="441573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116" y="2460625"/>
              <a:ext cx="5514975" cy="38957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940611"/>
              <a:ext cx="5857875" cy="84772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325843" y="1917593"/>
            <a:ext cx="5857875" cy="4415739"/>
            <a:chOff x="409574" y="1940611"/>
            <a:chExt cx="5857875" cy="441573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25" y="2460625"/>
              <a:ext cx="5514975" cy="38957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4" y="1940611"/>
              <a:ext cx="5857875" cy="8477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27" y="1611312"/>
            <a:ext cx="514350" cy="235267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946150" y="2091455"/>
            <a:ext cx="4421188" cy="464024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6715125" y="2097339"/>
            <a:ext cx="4421188" cy="49063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946150" y="2765425"/>
            <a:ext cx="4421188" cy="3071813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6715125" y="2765318"/>
            <a:ext cx="4421188" cy="3071920"/>
          </a:xfrm>
        </p:spPr>
        <p:txBody>
          <a:bodyPr>
            <a:normAutofit/>
          </a:bodyPr>
          <a:lstStyle>
            <a:lvl1pPr algn="ctr">
              <a:defRPr sz="30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20671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318125"/>
            <a:ext cx="12192000" cy="1539875"/>
            <a:chOff x="0" y="5318125"/>
            <a:chExt cx="12192000" cy="1539875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41382"/>
              <a:ext cx="12192000" cy="15166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18125"/>
              <a:ext cx="7915275" cy="10382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747" y="297666"/>
            <a:ext cx="9306928" cy="1325563"/>
          </a:xfrm>
        </p:spPr>
        <p:txBody>
          <a:bodyPr>
            <a:normAutofit/>
          </a:bodyPr>
          <a:lstStyle>
            <a:lvl1pPr algn="l">
              <a:defRPr sz="5300">
                <a:solidFill>
                  <a:srgbClr val="07A6A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8" y="548367"/>
            <a:ext cx="16192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6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700"/>
            <a:ext cx="4552950" cy="348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5435936"/>
            <a:ext cx="1619250" cy="1057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320"/>
            <a:ext cx="4552950" cy="2695575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0"/>
            <a:ext cx="12212638" cy="1616075"/>
            <a:chOff x="0" y="0"/>
            <a:chExt cx="12212638" cy="1616075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15559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938" y="358775"/>
              <a:ext cx="7886700" cy="12573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97" y="1416202"/>
            <a:ext cx="3662184" cy="1590859"/>
          </a:xfrm>
        </p:spPr>
        <p:txBody>
          <a:bodyPr anchor="ctr">
            <a:normAutofit/>
          </a:bodyPr>
          <a:lstStyle>
            <a:lvl1pPr algn="l"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594" y="1416202"/>
            <a:ext cx="6807600" cy="4657909"/>
          </a:xfrm>
        </p:spPr>
        <p:txBody>
          <a:bodyPr anchor="t">
            <a:normAutofit/>
          </a:bodyPr>
          <a:lstStyle>
            <a:lvl1pPr marL="0" indent="0" algn="l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397" y="3573956"/>
            <a:ext cx="3662184" cy="250015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0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ata 15"/>
          <p:cNvSpPr/>
          <p:nvPr userDrawn="1"/>
        </p:nvSpPr>
        <p:spPr>
          <a:xfrm rot="1440000">
            <a:off x="9560750" y="-561092"/>
            <a:ext cx="1057294" cy="79848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595 h 10595"/>
              <a:gd name="connsiteX1" fmla="*/ 2647 w 10000"/>
              <a:gd name="connsiteY1" fmla="*/ 0 h 10595"/>
              <a:gd name="connsiteX2" fmla="*/ 10000 w 10000"/>
              <a:gd name="connsiteY2" fmla="*/ 595 h 10595"/>
              <a:gd name="connsiteX3" fmla="*/ 8000 w 10000"/>
              <a:gd name="connsiteY3" fmla="*/ 10595 h 10595"/>
              <a:gd name="connsiteX4" fmla="*/ 0 w 10000"/>
              <a:gd name="connsiteY4" fmla="*/ 10595 h 10595"/>
              <a:gd name="connsiteX0" fmla="*/ 0 w 10924"/>
              <a:gd name="connsiteY0" fmla="*/ 10778 h 10778"/>
              <a:gd name="connsiteX1" fmla="*/ 2647 w 10924"/>
              <a:gd name="connsiteY1" fmla="*/ 183 h 10778"/>
              <a:gd name="connsiteX2" fmla="*/ 10924 w 10924"/>
              <a:gd name="connsiteY2" fmla="*/ 0 h 10778"/>
              <a:gd name="connsiteX3" fmla="*/ 8000 w 10924"/>
              <a:gd name="connsiteY3" fmla="*/ 10778 h 10778"/>
              <a:gd name="connsiteX4" fmla="*/ 0 w 10924"/>
              <a:gd name="connsiteY4" fmla="*/ 10778 h 10778"/>
              <a:gd name="connsiteX0" fmla="*/ 0 w 8000"/>
              <a:gd name="connsiteY0" fmla="*/ 10997 h 10997"/>
              <a:gd name="connsiteX1" fmla="*/ 2647 w 8000"/>
              <a:gd name="connsiteY1" fmla="*/ 402 h 10997"/>
              <a:gd name="connsiteX2" fmla="*/ 6870 w 8000"/>
              <a:gd name="connsiteY2" fmla="*/ 0 h 10997"/>
              <a:gd name="connsiteX3" fmla="*/ 8000 w 8000"/>
              <a:gd name="connsiteY3" fmla="*/ 10997 h 10997"/>
              <a:gd name="connsiteX4" fmla="*/ 0 w 8000"/>
              <a:gd name="connsiteY4" fmla="*/ 10997 h 10997"/>
              <a:gd name="connsiteX0" fmla="*/ 0 w 10000"/>
              <a:gd name="connsiteY0" fmla="*/ 10000 h 10000"/>
              <a:gd name="connsiteX1" fmla="*/ 3309 w 10000"/>
              <a:gd name="connsiteY1" fmla="*/ 366 h 10000"/>
              <a:gd name="connsiteX2" fmla="*/ 8588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0" fmla="*/ 0 w 8588"/>
              <a:gd name="connsiteY0" fmla="*/ 10000 h 10000"/>
              <a:gd name="connsiteX1" fmla="*/ 3309 w 8588"/>
              <a:gd name="connsiteY1" fmla="*/ 366 h 10000"/>
              <a:gd name="connsiteX2" fmla="*/ 8588 w 8588"/>
              <a:gd name="connsiteY2" fmla="*/ 0 h 10000"/>
              <a:gd name="connsiteX3" fmla="*/ 8581 w 8588"/>
              <a:gd name="connsiteY3" fmla="*/ 9307 h 10000"/>
              <a:gd name="connsiteX4" fmla="*/ 0 w 8588"/>
              <a:gd name="connsiteY4" fmla="*/ 10000 h 10000"/>
              <a:gd name="connsiteX0" fmla="*/ 0 w 9262"/>
              <a:gd name="connsiteY0" fmla="*/ 9952 h 9952"/>
              <a:gd name="connsiteX1" fmla="*/ 3115 w 9262"/>
              <a:gd name="connsiteY1" fmla="*/ 366 h 9952"/>
              <a:gd name="connsiteX2" fmla="*/ 9262 w 9262"/>
              <a:gd name="connsiteY2" fmla="*/ 0 h 9952"/>
              <a:gd name="connsiteX3" fmla="*/ 9254 w 9262"/>
              <a:gd name="connsiteY3" fmla="*/ 9307 h 9952"/>
              <a:gd name="connsiteX4" fmla="*/ 0 w 9262"/>
              <a:gd name="connsiteY4" fmla="*/ 9952 h 9952"/>
              <a:gd name="connsiteX0" fmla="*/ 0 w 9071"/>
              <a:gd name="connsiteY0" fmla="*/ 9943 h 9943"/>
              <a:gd name="connsiteX1" fmla="*/ 2434 w 9071"/>
              <a:gd name="connsiteY1" fmla="*/ 368 h 9943"/>
              <a:gd name="connsiteX2" fmla="*/ 9071 w 9071"/>
              <a:gd name="connsiteY2" fmla="*/ 0 h 9943"/>
              <a:gd name="connsiteX3" fmla="*/ 9062 w 9071"/>
              <a:gd name="connsiteY3" fmla="*/ 9352 h 9943"/>
              <a:gd name="connsiteX4" fmla="*/ 0 w 9071"/>
              <a:gd name="connsiteY4" fmla="*/ 9943 h 9943"/>
              <a:gd name="connsiteX0" fmla="*/ 0 w 10325"/>
              <a:gd name="connsiteY0" fmla="*/ 9909 h 9909"/>
              <a:gd name="connsiteX1" fmla="*/ 3008 w 10325"/>
              <a:gd name="connsiteY1" fmla="*/ 370 h 9909"/>
              <a:gd name="connsiteX2" fmla="*/ 10325 w 10325"/>
              <a:gd name="connsiteY2" fmla="*/ 0 h 9909"/>
              <a:gd name="connsiteX3" fmla="*/ 10315 w 10325"/>
              <a:gd name="connsiteY3" fmla="*/ 9406 h 9909"/>
              <a:gd name="connsiteX4" fmla="*/ 0 w 10325"/>
              <a:gd name="connsiteY4" fmla="*/ 9909 h 9909"/>
              <a:gd name="connsiteX0" fmla="*/ 0 w 10000"/>
              <a:gd name="connsiteY0" fmla="*/ 10000 h 10000"/>
              <a:gd name="connsiteX1" fmla="*/ 2913 w 10000"/>
              <a:gd name="connsiteY1" fmla="*/ 373 h 10000"/>
              <a:gd name="connsiteX2" fmla="*/ 10000 w 10000"/>
              <a:gd name="connsiteY2" fmla="*/ 0 h 10000"/>
              <a:gd name="connsiteX3" fmla="*/ 8037 w 10000"/>
              <a:gd name="connsiteY3" fmla="*/ 9517 h 10000"/>
              <a:gd name="connsiteX4" fmla="*/ 0 w 10000"/>
              <a:gd name="connsiteY4" fmla="*/ 10000 h 10000"/>
              <a:gd name="connsiteX0" fmla="*/ 0 w 10142"/>
              <a:gd name="connsiteY0" fmla="*/ 10008 h 10008"/>
              <a:gd name="connsiteX1" fmla="*/ 2913 w 10142"/>
              <a:gd name="connsiteY1" fmla="*/ 381 h 10008"/>
              <a:gd name="connsiteX2" fmla="*/ 10142 w 10142"/>
              <a:gd name="connsiteY2" fmla="*/ 0 h 10008"/>
              <a:gd name="connsiteX3" fmla="*/ 8037 w 10142"/>
              <a:gd name="connsiteY3" fmla="*/ 9525 h 10008"/>
              <a:gd name="connsiteX4" fmla="*/ 0 w 10142"/>
              <a:gd name="connsiteY4" fmla="*/ 10008 h 10008"/>
              <a:gd name="connsiteX0" fmla="*/ 0 w 10142"/>
              <a:gd name="connsiteY0" fmla="*/ 10008 h 10008"/>
              <a:gd name="connsiteX1" fmla="*/ 3055 w 10142"/>
              <a:gd name="connsiteY1" fmla="*/ 373 h 10008"/>
              <a:gd name="connsiteX2" fmla="*/ 10142 w 10142"/>
              <a:gd name="connsiteY2" fmla="*/ 0 h 10008"/>
              <a:gd name="connsiteX3" fmla="*/ 8037 w 10142"/>
              <a:gd name="connsiteY3" fmla="*/ 9525 h 10008"/>
              <a:gd name="connsiteX4" fmla="*/ 0 w 10142"/>
              <a:gd name="connsiteY4" fmla="*/ 10008 h 10008"/>
              <a:gd name="connsiteX0" fmla="*/ 0 w 10221"/>
              <a:gd name="connsiteY0" fmla="*/ 10035 h 10035"/>
              <a:gd name="connsiteX1" fmla="*/ 3134 w 10221"/>
              <a:gd name="connsiteY1" fmla="*/ 373 h 10035"/>
              <a:gd name="connsiteX2" fmla="*/ 10221 w 10221"/>
              <a:gd name="connsiteY2" fmla="*/ 0 h 10035"/>
              <a:gd name="connsiteX3" fmla="*/ 8116 w 10221"/>
              <a:gd name="connsiteY3" fmla="*/ 9525 h 10035"/>
              <a:gd name="connsiteX4" fmla="*/ 0 w 10221"/>
              <a:gd name="connsiteY4" fmla="*/ 10035 h 10035"/>
              <a:gd name="connsiteX0" fmla="*/ 0 w 10221"/>
              <a:gd name="connsiteY0" fmla="*/ 10035 h 10035"/>
              <a:gd name="connsiteX1" fmla="*/ 3134 w 10221"/>
              <a:gd name="connsiteY1" fmla="*/ 373 h 10035"/>
              <a:gd name="connsiteX2" fmla="*/ 10221 w 10221"/>
              <a:gd name="connsiteY2" fmla="*/ 0 h 10035"/>
              <a:gd name="connsiteX3" fmla="*/ 8145 w 10221"/>
              <a:gd name="connsiteY3" fmla="*/ 9565 h 10035"/>
              <a:gd name="connsiteX4" fmla="*/ 0 w 10221"/>
              <a:gd name="connsiteY4" fmla="*/ 10035 h 10035"/>
              <a:gd name="connsiteX0" fmla="*/ 0 w 10221"/>
              <a:gd name="connsiteY0" fmla="*/ 10035 h 10035"/>
              <a:gd name="connsiteX1" fmla="*/ 3170 w 10221"/>
              <a:gd name="connsiteY1" fmla="*/ 394 h 10035"/>
              <a:gd name="connsiteX2" fmla="*/ 10221 w 10221"/>
              <a:gd name="connsiteY2" fmla="*/ 0 h 10035"/>
              <a:gd name="connsiteX3" fmla="*/ 8145 w 10221"/>
              <a:gd name="connsiteY3" fmla="*/ 9565 h 10035"/>
              <a:gd name="connsiteX4" fmla="*/ 0 w 10221"/>
              <a:gd name="connsiteY4" fmla="*/ 10035 h 1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1" h="10035">
                <a:moveTo>
                  <a:pt x="0" y="10035"/>
                </a:moveTo>
                <a:lnTo>
                  <a:pt x="3170" y="394"/>
                </a:lnTo>
                <a:lnTo>
                  <a:pt x="10221" y="0"/>
                </a:lnTo>
                <a:cubicBezTo>
                  <a:pt x="10219" y="3164"/>
                  <a:pt x="8148" y="6402"/>
                  <a:pt x="8145" y="9565"/>
                </a:cubicBezTo>
                <a:lnTo>
                  <a:pt x="0" y="10035"/>
                </a:lnTo>
                <a:close/>
              </a:path>
            </a:pathLst>
          </a:custGeom>
          <a:solidFill>
            <a:srgbClr val="E2C3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66" y="3029"/>
            <a:ext cx="5038725" cy="68580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 rot="17760000">
            <a:off x="6845775" y="2979769"/>
            <a:ext cx="6618216" cy="666991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100">
                <a:solidFill>
                  <a:srgbClr val="543118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933450"/>
            <a:ext cx="3124200" cy="5924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753" y="76703"/>
            <a:ext cx="1562100" cy="279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9" y="5175250"/>
            <a:ext cx="1343025" cy="11811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 rot="17760000">
            <a:off x="5857383" y="2712726"/>
            <a:ext cx="6538247" cy="1031804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pt-BR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734" y="1439"/>
            <a:ext cx="3105150" cy="6581775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sz="quarter" idx="15"/>
          </p:nvPr>
        </p:nvSpPr>
        <p:spPr>
          <a:xfrm>
            <a:off x="349250" y="571500"/>
            <a:ext cx="7089775" cy="4286250"/>
          </a:xfrm>
        </p:spPr>
        <p:txBody>
          <a:bodyPr vert="eaVert"/>
          <a:lstStyle>
            <a:lvl1pPr marL="0" indent="0">
              <a:buFontTx/>
              <a:buNone/>
              <a:defRPr sz="3200">
                <a:solidFill>
                  <a:srgbClr val="543118"/>
                </a:solidFill>
              </a:defRPr>
            </a:lvl1pPr>
            <a:lvl2pPr marL="457200" indent="0">
              <a:buFontTx/>
              <a:buNone/>
              <a:defRPr sz="2800">
                <a:solidFill>
                  <a:srgbClr val="543118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543118"/>
                </a:solidFill>
              </a:defRPr>
            </a:lvl3pPr>
            <a:lvl4pPr marL="1371600" indent="0">
              <a:buFontTx/>
              <a:buNone/>
              <a:defRPr sz="2000">
                <a:solidFill>
                  <a:srgbClr val="543118"/>
                </a:solidFill>
              </a:defRPr>
            </a:lvl4pPr>
            <a:lvl5pPr marL="1828800" indent="0">
              <a:buFontTx/>
              <a:buNone/>
              <a:defRPr>
                <a:solidFill>
                  <a:srgbClr val="543118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308279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7DEB7-A992-4EA9-9FDD-5B84341E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651565-BCB0-4294-817B-325B9858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708C7-95F8-44AD-8D69-11E8D202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28619F-2E34-4871-896A-EEBE2EDE5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D3435F-1079-4200-8D1A-6FFB7BD1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90169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443037" cy="6858000"/>
            <a:chOff x="0" y="0"/>
            <a:chExt cx="1443037" cy="6858000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14425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2" y="0"/>
              <a:ext cx="885825" cy="6858000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8B457-8A64-4EB6-A4F3-A5DE5F35A65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0CA9D-3678-480A-9280-FD105C3663C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9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976A7-B2AB-4C80-8AC8-FE7016C4F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333E1B-C26A-43E6-8ED5-AC2A2100B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F1B800-7326-4D81-AB26-0C8D47AE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96EDCB-51A3-411C-BE8C-7AF52DDAC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8AEAC4-80B4-4074-9B67-CA7D09A1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6862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A23DF-772A-4AB7-AB62-84EFEFE1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8BF96F-8FC8-4DEB-8AE3-6A78D8357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BD928E-AB4A-4CF7-938D-BD812B0AD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B80CDF-DEDA-4A62-8BD1-11C3DD0A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0FC9D5-1932-45C4-9ECC-8EB274C9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479D6D-72FC-4589-9CA5-791BE70E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1055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442FF-1BAF-444B-8D36-17B6A8E01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7AE2AB-C393-4B15-BF2B-67E6F8654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5C142C-DDD1-4914-9855-6BF493985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3AFA86-C21D-4889-8E3C-D5115E8EA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171E2F-1650-48FD-8674-D79365862A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BFD105-B340-4BE6-8E6E-0E3FA1817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6B3B54-1A23-459D-93E3-2C19EBDD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BB54C6-17A9-46C0-940B-2B90E542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2744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540CB-31CC-46A9-B969-1F469096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835DE7-1F07-4549-851A-2DF4B566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9D90F3-7603-4D62-ADAD-A151CF3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141EC6-8721-42A3-9D99-B63EBD93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8529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5A367C-1F0F-4B26-802F-BC3C75B5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F27A3E-B33C-4B1A-ABD8-FC1D70C8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6BD763-3D4A-4E96-8244-7C4B8202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653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943EE-BBAC-463E-AC92-26F6B789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1E56E-C094-4BBF-907A-A548FFCD3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DB9236-B8FE-4B06-8393-38B7E9373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49E479-4354-4AEC-BC3A-303BB47A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88D906-30C0-48CF-A35F-527EE7FE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615509-98A2-4A7E-B8E3-68C09F64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00765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A3DF9-0F1C-40FA-AAC9-00EC2249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538A77-8615-4F58-8F3E-6411770F6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B5F8AF-66E1-45CF-8551-AA0B7F062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E7786C-7D2A-4B94-9AED-00D2826D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DFA27F-78A8-4B20-9F26-BDE204F4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B23DA6-2733-41C8-B063-3E55AEA3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87591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F2E2BA-C864-4EED-B560-ED0359C5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64FDC3-527C-43D0-810F-F8DE9B49E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9E7EB9-D58B-4036-A8A5-DD3555F71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1D803-D67A-4706-91B1-3058CCB80659}" type="datetimeFigureOut">
              <a:rPr lang="es-PA" smtClean="0"/>
              <a:t>08/24/2018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BF6772-6BDD-4072-AE48-C56C7B635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E9AE84-1EE1-483B-A6FE-B0962BAEF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77DE-E9C8-4CCC-A32F-D7D2A8BF45C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8216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8B457-8A64-4EB6-A4F3-A5DE5F35A65B}" type="datetimeFigureOut">
              <a:rPr lang="pt-BR" smtClean="0"/>
              <a:t>24/08/2018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0CA9D-3678-480A-9280-FD105C366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20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Universidad del Istmo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93733" y="3002121"/>
            <a:ext cx="6333067" cy="1879368"/>
          </a:xfrm>
        </p:spPr>
        <p:txBody>
          <a:bodyPr>
            <a:normAutofit/>
          </a:bodyPr>
          <a:lstStyle/>
          <a:p>
            <a:r>
              <a:rPr lang="es-MX" dirty="0"/>
              <a:t>Comunicación y tecnología educativa</a:t>
            </a:r>
          </a:p>
          <a:p>
            <a:r>
              <a:rPr lang="es-MX" dirty="0"/>
              <a:t>Por Marleny Vargas</a:t>
            </a:r>
          </a:p>
        </p:txBody>
      </p:sp>
    </p:spTree>
    <p:extLst>
      <p:ext uri="{BB962C8B-B14F-4D97-AF65-F5344CB8AC3E}">
        <p14:creationId xmlns:p14="http://schemas.microsoft.com/office/powerpoint/2010/main" val="299096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Aula </a:t>
            </a:r>
            <a:r>
              <a:rPr lang="en-US" dirty="0" err="1"/>
              <a:t>tradicional</a:t>
            </a:r>
            <a:r>
              <a:rPr lang="en-US" dirty="0"/>
              <a:t> vs aula </a:t>
            </a:r>
            <a:r>
              <a:rPr lang="en-US" dirty="0" err="1"/>
              <a:t>innovadora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Aula </a:t>
            </a:r>
            <a:r>
              <a:rPr lang="en-US" sz="2000" dirty="0" err="1"/>
              <a:t>tradicional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Aula </a:t>
            </a:r>
            <a:r>
              <a:rPr lang="en-US" dirty="0" err="1"/>
              <a:t>innovadora</a:t>
            </a:r>
            <a:r>
              <a:rPr lang="en-US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A59D6F-C57E-4513-8A30-4FFCB5D8A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8" y="2484487"/>
            <a:ext cx="4290648" cy="3217986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1D792590-7974-43EC-9577-2FC3242F833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1100759" y="2484486"/>
            <a:ext cx="4760783" cy="317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8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 </a:t>
            </a:r>
            <a:r>
              <a:rPr lang="en-US" dirty="0" err="1"/>
              <a:t>miembros</a:t>
            </a:r>
            <a:r>
              <a:rPr lang="en-US" dirty="0"/>
              <a:t> de la </a:t>
            </a:r>
            <a:r>
              <a:rPr lang="en-US" dirty="0" err="1"/>
              <a:t>generación</a:t>
            </a:r>
            <a:r>
              <a:rPr lang="en-US" dirty="0"/>
              <a:t> Net.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53AC65-FDDA-4616-9783-3091B43259A7}"/>
              </a:ext>
            </a:extLst>
          </p:cNvPr>
          <p:cNvSpPr/>
          <p:nvPr/>
        </p:nvSpPr>
        <p:spPr>
          <a:xfrm>
            <a:off x="543951" y="1784648"/>
            <a:ext cx="109527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A" sz="2800" dirty="0"/>
              <a:t> Los miembros de la generación net son por lo regular ambivalentes.  Si bien es cierto que quieren ser tomados en consideración en la resolución de problemas y toma de decisiones también es cierto que se apegan a un mundo de fantasía creado por los medios de comunicación masivos y también y como parte de ello por la internet. De ahí todo un conjunto de actitudes infantiles que exhiben que van desde caprichos hasta el rechazo a la responsabilidad pese a su edad y preparación académica. (Bernal, M. 2006).</a:t>
            </a:r>
          </a:p>
        </p:txBody>
      </p:sp>
    </p:spTree>
    <p:extLst>
      <p:ext uri="{BB962C8B-B14F-4D97-AF65-F5344CB8AC3E}">
        <p14:creationId xmlns:p14="http://schemas.microsoft.com/office/powerpoint/2010/main" val="4157230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Docente</a:t>
            </a:r>
            <a:r>
              <a:rPr lang="en-US" dirty="0"/>
              <a:t> </a:t>
            </a:r>
            <a:r>
              <a:rPr lang="en-US" dirty="0" err="1"/>
              <a:t>tradicional</a:t>
            </a:r>
            <a:r>
              <a:rPr lang="en-US" dirty="0"/>
              <a:t> vs </a:t>
            </a:r>
            <a:r>
              <a:rPr lang="en-US" dirty="0" err="1"/>
              <a:t>docente</a:t>
            </a:r>
            <a:r>
              <a:rPr lang="en-US" dirty="0"/>
              <a:t> </a:t>
            </a:r>
            <a:r>
              <a:rPr lang="en-US" dirty="0" err="1"/>
              <a:t>innovador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err="1"/>
              <a:t>Tradicional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Innovador</a:t>
            </a:r>
            <a:endParaRPr lang="en-US" dirty="0"/>
          </a:p>
        </p:txBody>
      </p:sp>
      <p:pic>
        <p:nvPicPr>
          <p:cNvPr id="6146" name="Picture 2" descr="Resultado de imagen para maestro innovador">
            <a:extLst>
              <a:ext uri="{FF2B5EF4-FFF2-40B4-BE49-F238E27FC236}">
                <a16:creationId xmlns:a16="http://schemas.microsoft.com/office/drawing/2014/main" id="{471C67A4-69B2-4CC8-B488-411BD391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11" y="2484486"/>
            <a:ext cx="4181721" cy="376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2585462-20BC-4942-890A-03A599E3EB1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s-PA"/>
          </a:p>
        </p:txBody>
      </p:sp>
      <p:pic>
        <p:nvPicPr>
          <p:cNvPr id="6148" name="Picture 4" descr="Resultado de imagen para maestro tradicional">
            <a:extLst>
              <a:ext uri="{FF2B5EF4-FFF2-40B4-BE49-F238E27FC236}">
                <a16:creationId xmlns:a16="http://schemas.microsoft.com/office/drawing/2014/main" id="{617E7BF8-3E77-4D00-AD1F-2ED5BB0C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48" y="2646242"/>
            <a:ext cx="4297842" cy="315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3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Enfoque</a:t>
            </a:r>
            <a:r>
              <a:rPr lang="en-US" dirty="0"/>
              <a:t> “AEI”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8D0EA076-E87D-4F66-B778-DE6648DEBB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786356"/>
              </p:ext>
            </p:extLst>
          </p:nvPr>
        </p:nvGraphicFramePr>
        <p:xfrm>
          <a:off x="5053013" y="1416050"/>
          <a:ext cx="6808787" cy="4657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5710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 </a:t>
            </a:r>
            <a:r>
              <a:rPr lang="en-US" dirty="0" err="1"/>
              <a:t>nuevos</a:t>
            </a:r>
            <a:r>
              <a:rPr lang="en-US" dirty="0"/>
              <a:t> </a:t>
            </a:r>
            <a:r>
              <a:rPr lang="en-US" dirty="0" err="1"/>
              <a:t>ambientes</a:t>
            </a:r>
            <a:r>
              <a:rPr lang="en-US" dirty="0"/>
              <a:t> de </a:t>
            </a:r>
            <a:r>
              <a:rPr lang="en-US" dirty="0" err="1"/>
              <a:t>aprendizajes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Diseño</a:t>
            </a:r>
            <a:r>
              <a:rPr lang="en-US" dirty="0"/>
              <a:t> </a:t>
            </a:r>
            <a:r>
              <a:rPr lang="en-US" dirty="0" err="1"/>
              <a:t>didáctico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sz="quarter" idx="15"/>
          </p:nvPr>
        </p:nvSpPr>
        <p:spPr>
          <a:xfrm rot="16200000">
            <a:off x="1951985" y="415320"/>
            <a:ext cx="5465114" cy="579588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Empleo</a:t>
            </a:r>
            <a:r>
              <a:rPr lang="en-US" dirty="0"/>
              <a:t> de las 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Interactividad</a:t>
            </a:r>
            <a:r>
              <a:rPr lang="en-US" dirty="0"/>
              <a:t> </a:t>
            </a:r>
            <a:r>
              <a:rPr lang="en-US" dirty="0" err="1"/>
              <a:t>alumno-contenido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Interacción</a:t>
            </a:r>
            <a:r>
              <a:rPr lang="en-US" dirty="0"/>
              <a:t> </a:t>
            </a:r>
            <a:r>
              <a:rPr lang="en-US" dirty="0" err="1"/>
              <a:t>alumno-alumno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Interacción</a:t>
            </a:r>
            <a:r>
              <a:rPr lang="en-US" dirty="0"/>
              <a:t> </a:t>
            </a:r>
            <a:r>
              <a:rPr lang="en-US" dirty="0" err="1"/>
              <a:t>alumno-docente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Relación</a:t>
            </a:r>
            <a:r>
              <a:rPr lang="en-US" dirty="0"/>
              <a:t> de </a:t>
            </a:r>
            <a:r>
              <a:rPr lang="en-US" dirty="0" err="1"/>
              <a:t>colaboración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Docente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mediador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21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7AFD2B-DAB1-4A86-B8AB-C0631F0B6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03" y="1268730"/>
            <a:ext cx="7680960" cy="4320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86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Más allá del salón de clases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93733" y="3002121"/>
            <a:ext cx="6333067" cy="1879368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Ramón F. FERREIRO </a:t>
            </a:r>
          </a:p>
          <a:p>
            <a:r>
              <a:rPr lang="es-MX" dirty="0"/>
              <a:t>Anthony DE NAPOLI </a:t>
            </a:r>
          </a:p>
          <a:p>
            <a:r>
              <a:rPr lang="es-MX" dirty="0"/>
              <a:t>Nova </a:t>
            </a:r>
            <a:r>
              <a:rPr lang="es-MX" dirty="0" err="1"/>
              <a:t>Southeastern</a:t>
            </a:r>
            <a:r>
              <a:rPr lang="es-MX" dirty="0"/>
              <a:t> </a:t>
            </a:r>
            <a:r>
              <a:rPr lang="es-MX" dirty="0" err="1"/>
              <a:t>University</a:t>
            </a:r>
            <a:r>
              <a:rPr lang="es-MX" dirty="0"/>
              <a:t>, EEUU.</a:t>
            </a:r>
          </a:p>
        </p:txBody>
      </p:sp>
    </p:spTree>
    <p:extLst>
      <p:ext uri="{BB962C8B-B14F-4D97-AF65-F5344CB8AC3E}">
        <p14:creationId xmlns:p14="http://schemas.microsoft.com/office/powerpoint/2010/main" val="122147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id="{E696B455-7A91-4577-A71D-5F7620EF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46334"/>
            <a:ext cx="7763804" cy="437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3343626B-4850-4210-B42F-5B48B0FCA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150782"/>
              </p:ext>
            </p:extLst>
          </p:nvPr>
        </p:nvGraphicFramePr>
        <p:xfrm>
          <a:off x="4165600" y="1666620"/>
          <a:ext cx="5372295" cy="3119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13D15C51-F1FD-4DE1-9F56-6A2327210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A" dirty="0"/>
              <a:t>Las </a:t>
            </a:r>
            <a:r>
              <a:rPr lang="es-PA" dirty="0" err="1"/>
              <a:t>Tic’s</a:t>
            </a:r>
            <a:r>
              <a:rPr lang="es-PA" dirty="0"/>
              <a:t> son la parte visible de un iceberg</a:t>
            </a:r>
          </a:p>
        </p:txBody>
      </p:sp>
    </p:spTree>
    <p:extLst>
      <p:ext uri="{BB962C8B-B14F-4D97-AF65-F5344CB8AC3E}">
        <p14:creationId xmlns:p14="http://schemas.microsoft.com/office/powerpoint/2010/main" val="391261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D. </a:t>
            </a:r>
            <a:r>
              <a:rPr lang="pt-BR" dirty="0" err="1"/>
              <a:t>Tapscott</a:t>
            </a:r>
            <a:r>
              <a:rPr lang="pt-BR" dirty="0"/>
              <a:t> (1998) </a:t>
            </a:r>
          </a:p>
        </p:txBody>
      </p:sp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8E8DB751-2033-4290-A0B9-E38EF8706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4" y="1904599"/>
            <a:ext cx="4231784" cy="31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CA43A71-CCA2-4B6B-8387-C253E8266B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9028419"/>
              </p:ext>
            </p:extLst>
          </p:nvPr>
        </p:nvGraphicFramePr>
        <p:xfrm>
          <a:off x="4515729" y="1666620"/>
          <a:ext cx="4979964" cy="4583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07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22250" y="2661847"/>
            <a:ext cx="5821200" cy="165969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Resultado de imagen para generaciÃ³n milenio">
            <a:extLst>
              <a:ext uri="{FF2B5EF4-FFF2-40B4-BE49-F238E27FC236}">
                <a16:creationId xmlns:a16="http://schemas.microsoft.com/office/drawing/2014/main" id="{3DFF8A25-C4DB-463F-B7EF-28519E4F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5" y="527595"/>
            <a:ext cx="7000875" cy="54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53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Otros</a:t>
            </a:r>
            <a:r>
              <a:rPr lang="en-US" dirty="0"/>
              <a:t> los </a:t>
            </a:r>
            <a:r>
              <a:rPr lang="en-US" dirty="0" err="1"/>
              <a:t>llaman</a:t>
            </a:r>
            <a:r>
              <a:rPr lang="en-US" dirty="0"/>
              <a:t> </a:t>
            </a:r>
            <a:r>
              <a:rPr lang="en-US" dirty="0" err="1"/>
              <a:t>generación</a:t>
            </a:r>
            <a:r>
              <a:rPr lang="en-US" dirty="0"/>
              <a:t> dig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digital immediate gratification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A. S. Vieux </a:t>
            </a:r>
          </a:p>
        </p:txBody>
      </p:sp>
      <p:pic>
        <p:nvPicPr>
          <p:cNvPr id="4098" name="Picture 2" descr="Resultado de imagen para generaciÃ³n dig">
            <a:extLst>
              <a:ext uri="{FF2B5EF4-FFF2-40B4-BE49-F238E27FC236}">
                <a16:creationId xmlns:a16="http://schemas.microsoft.com/office/drawing/2014/main" id="{5EC49777-8408-4DCE-A10E-DE595A138AEE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9"/>
          <a:stretch/>
        </p:blipFill>
        <p:spPr bwMode="auto">
          <a:xfrm>
            <a:off x="1360837" y="2940148"/>
            <a:ext cx="4024227" cy="26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8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Peculiaridades de la </a:t>
            </a:r>
            <a:r>
              <a:rPr lang="en-US" dirty="0" err="1"/>
              <a:t>generación</a:t>
            </a:r>
            <a:r>
              <a:rPr lang="en-US" dirty="0"/>
              <a:t> Net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Son </a:t>
            </a:r>
            <a:r>
              <a:rPr lang="en-US" dirty="0" err="1"/>
              <a:t>tecnofílicos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Atracción</a:t>
            </a:r>
            <a:r>
              <a:rPr lang="en-US" dirty="0"/>
              <a:t> sin </a:t>
            </a:r>
            <a:r>
              <a:rPr lang="en-US" dirty="0" err="1"/>
              <a:t>medida</a:t>
            </a:r>
            <a:r>
              <a:rPr lang="en-US" dirty="0"/>
              <a:t> por la </a:t>
            </a:r>
            <a:r>
              <a:rPr lang="en-US" dirty="0" err="1"/>
              <a:t>tecnología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l"/>
            <a:r>
              <a:rPr lang="en-US" dirty="0"/>
              <a:t>Por </a:t>
            </a:r>
            <a:r>
              <a:rPr lang="en-US" dirty="0" err="1"/>
              <a:t>poseerla</a:t>
            </a:r>
            <a:endParaRPr lang="en-US" dirty="0"/>
          </a:p>
          <a:p>
            <a:pPr algn="l"/>
            <a:r>
              <a:rPr lang="en-US" dirty="0"/>
              <a:t>Por </a:t>
            </a:r>
            <a:r>
              <a:rPr lang="en-US" dirty="0" err="1"/>
              <a:t>conocerlas</a:t>
            </a:r>
            <a:endParaRPr lang="en-US" dirty="0"/>
          </a:p>
          <a:p>
            <a:pPr algn="l"/>
            <a:r>
              <a:rPr lang="en-US" dirty="0"/>
              <a:t>Por </a:t>
            </a:r>
            <a:r>
              <a:rPr lang="en-US" dirty="0" err="1"/>
              <a:t>emplearlas</a:t>
            </a:r>
            <a:endParaRPr lang="en-US" dirty="0"/>
          </a:p>
        </p:txBody>
      </p:sp>
      <p:pic>
        <p:nvPicPr>
          <p:cNvPr id="5122" name="Picture 2" descr="Resultado de imagen para generaciÃ³n tic">
            <a:extLst>
              <a:ext uri="{FF2B5EF4-FFF2-40B4-BE49-F238E27FC236}">
                <a16:creationId xmlns:a16="http://schemas.microsoft.com/office/drawing/2014/main" id="{1E177966-3AB9-4486-A835-DB06DC310AFE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03" y="2691429"/>
            <a:ext cx="3235654" cy="295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38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Peculiaridades de la </a:t>
            </a:r>
            <a:r>
              <a:rPr lang="en-US" dirty="0" err="1"/>
              <a:t>generación</a:t>
            </a:r>
            <a:r>
              <a:rPr lang="en-US" dirty="0"/>
              <a:t> Net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en-US" dirty="0"/>
              <a:t>Las tics </a:t>
            </a:r>
            <a:r>
              <a:rPr lang="en-US" dirty="0" err="1"/>
              <a:t>satisfacen</a:t>
            </a:r>
            <a:r>
              <a:rPr lang="en-US" dirty="0"/>
              <a:t> sus </a:t>
            </a:r>
            <a:r>
              <a:rPr lang="en-US" dirty="0" err="1"/>
              <a:t>necesidades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/>
              <a:t>Satisfacen</a:t>
            </a:r>
            <a:r>
              <a:rPr lang="en-US" dirty="0"/>
              <a:t> sus </a:t>
            </a:r>
            <a:r>
              <a:rPr lang="en-US" dirty="0" err="1"/>
              <a:t>necesidades</a:t>
            </a:r>
            <a:r>
              <a:rPr lang="en-US" dirty="0"/>
              <a:t> de: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l"/>
            <a:r>
              <a:rPr lang="en-US" dirty="0"/>
              <a:t>Entretenimiento</a:t>
            </a:r>
          </a:p>
          <a:p>
            <a:pPr algn="l"/>
            <a:r>
              <a:rPr lang="en-US" dirty="0" err="1"/>
              <a:t>Diversión</a:t>
            </a:r>
            <a:endParaRPr lang="en-US" dirty="0"/>
          </a:p>
          <a:p>
            <a:pPr algn="l"/>
            <a:r>
              <a:rPr lang="en-US" dirty="0" err="1"/>
              <a:t>Comunicación</a:t>
            </a:r>
            <a:endParaRPr lang="en-US" dirty="0"/>
          </a:p>
          <a:p>
            <a:pPr algn="l"/>
            <a:r>
              <a:rPr lang="en-US" dirty="0" err="1"/>
              <a:t>Información</a:t>
            </a:r>
            <a:endParaRPr lang="en-US" dirty="0"/>
          </a:p>
          <a:p>
            <a:pPr algn="l"/>
            <a:r>
              <a:rPr lang="en-US" dirty="0"/>
              <a:t>Y por </a:t>
            </a:r>
            <a:r>
              <a:rPr lang="en-US" dirty="0" err="1"/>
              <a:t>qué</a:t>
            </a:r>
            <a:r>
              <a:rPr lang="en-US" dirty="0"/>
              <a:t> no, de </a:t>
            </a:r>
            <a:r>
              <a:rPr lang="en-US" dirty="0" err="1"/>
              <a:t>formación</a:t>
            </a:r>
            <a:endParaRPr lang="en-US" dirty="0"/>
          </a:p>
        </p:txBody>
      </p:sp>
      <p:pic>
        <p:nvPicPr>
          <p:cNvPr id="5122" name="Picture 2" descr="Resultado de imagen para generaciÃ³n tic">
            <a:extLst>
              <a:ext uri="{FF2B5EF4-FFF2-40B4-BE49-F238E27FC236}">
                <a16:creationId xmlns:a16="http://schemas.microsoft.com/office/drawing/2014/main" id="{1E177966-3AB9-4486-A835-DB06DC310AFE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03" y="2691429"/>
            <a:ext cx="3235654" cy="295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2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Peculiaridades de la </a:t>
            </a:r>
            <a:r>
              <a:rPr lang="en-US" dirty="0" err="1"/>
              <a:t>generación</a:t>
            </a:r>
            <a:r>
              <a:rPr lang="en-US" dirty="0"/>
              <a:t> Net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963507" y="2097339"/>
            <a:ext cx="4172805" cy="4906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les llama la </a:t>
            </a:r>
            <a:r>
              <a:rPr lang="en-US" dirty="0" err="1"/>
              <a:t>atención</a:t>
            </a:r>
            <a:r>
              <a:rPr lang="en-US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715124" y="2874743"/>
            <a:ext cx="4421188" cy="3071920"/>
          </a:xfrm>
        </p:spPr>
        <p:txBody>
          <a:bodyPr/>
          <a:lstStyle/>
          <a:p>
            <a:pPr algn="l"/>
            <a:r>
              <a:rPr lang="en-US" dirty="0" err="1"/>
              <a:t>Todo</a:t>
            </a:r>
            <a:r>
              <a:rPr lang="en-US" dirty="0"/>
              <a:t> lo nuevo</a:t>
            </a:r>
          </a:p>
          <a:p>
            <a:pPr algn="l"/>
            <a:r>
              <a:rPr lang="en-US" dirty="0"/>
              <a:t>Lo </a:t>
            </a:r>
            <a:r>
              <a:rPr lang="en-US" dirty="0" err="1"/>
              <a:t>relacionado</a:t>
            </a:r>
            <a:r>
              <a:rPr lang="en-US" dirty="0"/>
              <a:t> con la </a:t>
            </a:r>
            <a:r>
              <a:rPr lang="en-US" dirty="0" err="1"/>
              <a:t>tecnología</a:t>
            </a:r>
            <a:endParaRPr lang="en-US" dirty="0"/>
          </a:p>
        </p:txBody>
      </p:sp>
      <p:pic>
        <p:nvPicPr>
          <p:cNvPr id="5122" name="Picture 2" descr="Resultado de imagen para generaciÃ³n tic">
            <a:extLst>
              <a:ext uri="{FF2B5EF4-FFF2-40B4-BE49-F238E27FC236}">
                <a16:creationId xmlns:a16="http://schemas.microsoft.com/office/drawing/2014/main" id="{1E177966-3AB9-4486-A835-DB06DC310AFE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03" y="2691429"/>
            <a:ext cx="3235654" cy="295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68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7_Designslide_V2_School new.potx" id="{8DB0681D-4294-439B-B0C9-BD98A9C3C5F6}" vid="{7F1AA6CD-5A4A-433C-8D5D-257429031F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309</Words>
  <Application>Microsoft Office PowerPoint</Application>
  <PresentationFormat>Panorámica</PresentationFormat>
  <Paragraphs>55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Tema de Office</vt:lpstr>
      <vt:lpstr>School</vt:lpstr>
      <vt:lpstr>Universidad del Istmo</vt:lpstr>
      <vt:lpstr>Más allá del salón de clases</vt:lpstr>
      <vt:lpstr>Las Tic’s son la parte visible de un iceberg</vt:lpstr>
      <vt:lpstr>D. Tapscott (1998) </vt:lpstr>
      <vt:lpstr>Presentación de PowerPoint</vt:lpstr>
      <vt:lpstr>Otros los llaman generación dig</vt:lpstr>
      <vt:lpstr>Peculiaridades de la generación Net</vt:lpstr>
      <vt:lpstr>Peculiaridades de la generación Net</vt:lpstr>
      <vt:lpstr>Peculiaridades de la generación Net</vt:lpstr>
      <vt:lpstr>Aula tradicional vs aula innovadora</vt:lpstr>
      <vt:lpstr>Los miembros de la generación Net.</vt:lpstr>
      <vt:lpstr>Docente tradicional vs docente innovador</vt:lpstr>
      <vt:lpstr>Enfoque “AEI”</vt:lpstr>
      <vt:lpstr>Diseño didáctico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del Istmo</dc:title>
  <dc:creator>Marle Vargas</dc:creator>
  <cp:lastModifiedBy>Marle Vargas</cp:lastModifiedBy>
  <cp:revision>14</cp:revision>
  <dcterms:created xsi:type="dcterms:W3CDTF">2018-08-24T19:46:36Z</dcterms:created>
  <dcterms:modified xsi:type="dcterms:W3CDTF">2018-08-24T20:58:01Z</dcterms:modified>
</cp:coreProperties>
</file>