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0" r:id="rId3"/>
    <p:sldId id="261" r:id="rId4"/>
    <p:sldId id="270" r:id="rId5"/>
    <p:sldId id="262" r:id="rId6"/>
    <p:sldId id="263" r:id="rId7"/>
    <p:sldId id="265" r:id="rId8"/>
    <p:sldId id="271" r:id="rId9"/>
    <p:sldId id="272" r:id="rId10"/>
    <p:sldId id="268" r:id="rId11"/>
    <p:sldId id="269" r:id="rId12"/>
    <p:sldId id="273" r:id="rId13"/>
    <p:sldId id="264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4E099-846F-4D81-B758-BB4B5C84699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4839BD-9BED-47C6-9562-85A9AB4E82F8}">
      <dgm:prSet phldrT="[Texto]"/>
      <dgm:spPr/>
      <dgm:t>
        <a:bodyPr/>
        <a:lstStyle/>
        <a:p>
          <a:r>
            <a:rPr lang="es-PA" dirty="0" smtClean="0"/>
            <a:t>Activos </a:t>
          </a:r>
          <a:endParaRPr lang="es-ES" dirty="0"/>
        </a:p>
      </dgm:t>
    </dgm:pt>
    <dgm:pt modelId="{31FBEB6D-2020-4B61-AD61-171CEF025869}" type="parTrans" cxnId="{13A8784C-8EDE-45E5-B2C4-8DB6ED556C83}">
      <dgm:prSet/>
      <dgm:spPr/>
      <dgm:t>
        <a:bodyPr/>
        <a:lstStyle/>
        <a:p>
          <a:endParaRPr lang="es-ES"/>
        </a:p>
      </dgm:t>
    </dgm:pt>
    <dgm:pt modelId="{45F96427-BB22-41CB-97A3-41F33E781511}" type="sibTrans" cxnId="{13A8784C-8EDE-45E5-B2C4-8DB6ED556C83}">
      <dgm:prSet/>
      <dgm:spPr/>
      <dgm:t>
        <a:bodyPr/>
        <a:lstStyle/>
        <a:p>
          <a:endParaRPr lang="es-ES"/>
        </a:p>
      </dgm:t>
    </dgm:pt>
    <dgm:pt modelId="{4280463B-122C-4D8B-9127-AC6CFFE05894}">
      <dgm:prSet phldrT="[Texto]"/>
      <dgm:spPr/>
      <dgm:t>
        <a:bodyPr/>
        <a:lstStyle/>
        <a:p>
          <a:r>
            <a:rPr lang="es-PA" dirty="0" smtClean="0"/>
            <a:t>Visuales</a:t>
          </a:r>
          <a:endParaRPr lang="es-ES" dirty="0"/>
        </a:p>
      </dgm:t>
    </dgm:pt>
    <dgm:pt modelId="{5220325C-390C-44FD-9E86-9CE7998AF615}" type="parTrans" cxnId="{9D51A0CA-4048-48A3-BC7F-2D30958D2BA9}">
      <dgm:prSet/>
      <dgm:spPr/>
      <dgm:t>
        <a:bodyPr/>
        <a:lstStyle/>
        <a:p>
          <a:endParaRPr lang="es-ES"/>
        </a:p>
      </dgm:t>
    </dgm:pt>
    <dgm:pt modelId="{8E0EDF60-7BCF-4221-AC33-9122A834ECE5}" type="sibTrans" cxnId="{9D51A0CA-4048-48A3-BC7F-2D30958D2BA9}">
      <dgm:prSet/>
      <dgm:spPr/>
      <dgm:t>
        <a:bodyPr/>
        <a:lstStyle/>
        <a:p>
          <a:endParaRPr lang="es-ES"/>
        </a:p>
      </dgm:t>
    </dgm:pt>
    <dgm:pt modelId="{E299D8A0-4BB2-4233-AC79-7D2029DBF56E}">
      <dgm:prSet phldrT="[Texto]"/>
      <dgm:spPr/>
      <dgm:t>
        <a:bodyPr/>
        <a:lstStyle/>
        <a:p>
          <a:r>
            <a:rPr lang="es-PA" dirty="0" smtClean="0"/>
            <a:t>Propensos al Intercambio</a:t>
          </a:r>
          <a:endParaRPr lang="es-ES" dirty="0"/>
        </a:p>
      </dgm:t>
    </dgm:pt>
    <dgm:pt modelId="{8894130D-C5A2-41D4-9441-776D3381B48F}" type="parTrans" cxnId="{FEC5EC1A-0694-4112-9D60-829FF92336C9}">
      <dgm:prSet/>
      <dgm:spPr/>
      <dgm:t>
        <a:bodyPr/>
        <a:lstStyle/>
        <a:p>
          <a:endParaRPr lang="es-ES"/>
        </a:p>
      </dgm:t>
    </dgm:pt>
    <dgm:pt modelId="{E96DE893-282F-4F08-B283-E10213597E8E}" type="sibTrans" cxnId="{FEC5EC1A-0694-4112-9D60-829FF92336C9}">
      <dgm:prSet/>
      <dgm:spPr/>
      <dgm:t>
        <a:bodyPr/>
        <a:lstStyle/>
        <a:p>
          <a:endParaRPr lang="es-ES"/>
        </a:p>
      </dgm:t>
    </dgm:pt>
    <dgm:pt modelId="{C8259F13-30E4-4E0E-A097-8966BBFDA109}">
      <dgm:prSet/>
      <dgm:spPr/>
      <dgm:t>
        <a:bodyPr/>
        <a:lstStyle/>
        <a:p>
          <a:r>
            <a:rPr lang="es-PA" dirty="0" smtClean="0"/>
            <a:t>Emprendedores</a:t>
          </a:r>
          <a:endParaRPr lang="es-ES" dirty="0"/>
        </a:p>
      </dgm:t>
    </dgm:pt>
    <dgm:pt modelId="{F33437F0-4C7F-4661-84CF-F7015891540B}" type="parTrans" cxnId="{C93B45AC-D880-48DE-AD73-B54D34E3EB56}">
      <dgm:prSet/>
      <dgm:spPr/>
      <dgm:t>
        <a:bodyPr/>
        <a:lstStyle/>
        <a:p>
          <a:endParaRPr lang="es-ES"/>
        </a:p>
      </dgm:t>
    </dgm:pt>
    <dgm:pt modelId="{9A485EBA-FF21-40E4-914D-0D9C757ACB59}" type="sibTrans" cxnId="{C93B45AC-D880-48DE-AD73-B54D34E3EB56}">
      <dgm:prSet/>
      <dgm:spPr/>
      <dgm:t>
        <a:bodyPr/>
        <a:lstStyle/>
        <a:p>
          <a:endParaRPr lang="es-ES"/>
        </a:p>
      </dgm:t>
    </dgm:pt>
    <dgm:pt modelId="{455F7B0D-A53C-4FDE-B34C-C52CE37153E7}">
      <dgm:prSet/>
      <dgm:spPr/>
      <dgm:t>
        <a:bodyPr/>
        <a:lstStyle/>
        <a:p>
          <a:r>
            <a:rPr lang="es-PA" dirty="0" smtClean="0"/>
            <a:t>Atiende diversas Tareas</a:t>
          </a:r>
          <a:endParaRPr lang="es-ES" dirty="0"/>
        </a:p>
      </dgm:t>
    </dgm:pt>
    <dgm:pt modelId="{9BD787B1-3F73-4DC8-BB97-66C212935593}" type="parTrans" cxnId="{744CCA79-6E4E-4926-A91F-8FB97D552906}">
      <dgm:prSet/>
      <dgm:spPr/>
      <dgm:t>
        <a:bodyPr/>
        <a:lstStyle/>
        <a:p>
          <a:endParaRPr lang="es-ES"/>
        </a:p>
      </dgm:t>
    </dgm:pt>
    <dgm:pt modelId="{D0CC795F-694F-4743-8420-369EB68BBB24}" type="sibTrans" cxnId="{744CCA79-6E4E-4926-A91F-8FB97D552906}">
      <dgm:prSet/>
      <dgm:spPr/>
      <dgm:t>
        <a:bodyPr/>
        <a:lstStyle/>
        <a:p>
          <a:endParaRPr lang="es-ES"/>
        </a:p>
      </dgm:t>
    </dgm:pt>
    <dgm:pt modelId="{8E56F211-ECAB-4F4E-871D-DCFD300E00D9}">
      <dgm:prSet/>
      <dgm:spPr/>
      <dgm:t>
        <a:bodyPr/>
        <a:lstStyle/>
        <a:p>
          <a:r>
            <a:rPr lang="es-PA" dirty="0" smtClean="0"/>
            <a:t>Participan Activamente en la Construcción de su Conocimiento</a:t>
          </a:r>
          <a:endParaRPr lang="es-ES" dirty="0"/>
        </a:p>
      </dgm:t>
    </dgm:pt>
    <dgm:pt modelId="{01303C09-917E-4D5F-B4D0-C6E3A353C5BF}" type="parTrans" cxnId="{9ABC872C-9150-4D35-AE99-16C12BFB3DCC}">
      <dgm:prSet/>
      <dgm:spPr/>
      <dgm:t>
        <a:bodyPr/>
        <a:lstStyle/>
        <a:p>
          <a:endParaRPr lang="es-ES"/>
        </a:p>
      </dgm:t>
    </dgm:pt>
    <dgm:pt modelId="{D7B6D3DF-B87D-45A2-9FC7-60B00E9B51C8}" type="sibTrans" cxnId="{9ABC872C-9150-4D35-AE99-16C12BFB3DCC}">
      <dgm:prSet/>
      <dgm:spPr/>
      <dgm:t>
        <a:bodyPr/>
        <a:lstStyle/>
        <a:p>
          <a:endParaRPr lang="es-ES"/>
        </a:p>
      </dgm:t>
    </dgm:pt>
    <dgm:pt modelId="{D4F56EBF-D4DC-4744-9727-D633DF2D30BD}">
      <dgm:prSet/>
      <dgm:spPr/>
      <dgm:t>
        <a:bodyPr/>
        <a:lstStyle/>
        <a:p>
          <a:r>
            <a:rPr lang="es-PA" dirty="0" smtClean="0"/>
            <a:t>Usuarios principales de las TIC</a:t>
          </a:r>
          <a:endParaRPr lang="es-ES" dirty="0"/>
        </a:p>
      </dgm:t>
    </dgm:pt>
    <dgm:pt modelId="{FDDF80C6-7CF9-4EE9-AC92-02E57195EF6B}" type="parTrans" cxnId="{FC3E6CB5-C429-4DE9-B629-7E1400C90D05}">
      <dgm:prSet/>
      <dgm:spPr/>
      <dgm:t>
        <a:bodyPr/>
        <a:lstStyle/>
        <a:p>
          <a:endParaRPr lang="es-ES"/>
        </a:p>
      </dgm:t>
    </dgm:pt>
    <dgm:pt modelId="{5B538B78-49AC-48D3-8FA5-1CDD38F2B2B2}" type="sibTrans" cxnId="{FC3E6CB5-C429-4DE9-B629-7E1400C90D05}">
      <dgm:prSet/>
      <dgm:spPr/>
      <dgm:t>
        <a:bodyPr/>
        <a:lstStyle/>
        <a:p>
          <a:endParaRPr lang="es-ES"/>
        </a:p>
      </dgm:t>
    </dgm:pt>
    <dgm:pt modelId="{11198986-8FE1-4BDD-8CA8-0AA68CB0FE30}" type="pres">
      <dgm:prSet presAssocID="{CDB4E099-846F-4D81-B758-BB4B5C8469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5100E5F-3DE3-48FC-8173-4AE773CC7325}" type="pres">
      <dgm:prSet presAssocID="{CDB4E099-846F-4D81-B758-BB4B5C84699F}" presName="Name1" presStyleCnt="0"/>
      <dgm:spPr/>
    </dgm:pt>
    <dgm:pt modelId="{DF029690-5C5E-4597-9A19-DD454DF9D3D8}" type="pres">
      <dgm:prSet presAssocID="{CDB4E099-846F-4D81-B758-BB4B5C84699F}" presName="cycle" presStyleCnt="0"/>
      <dgm:spPr/>
    </dgm:pt>
    <dgm:pt modelId="{B6575179-265C-4722-AE9B-6D7B0EF5C614}" type="pres">
      <dgm:prSet presAssocID="{CDB4E099-846F-4D81-B758-BB4B5C84699F}" presName="srcNode" presStyleLbl="node1" presStyleIdx="0" presStyleCnt="7"/>
      <dgm:spPr/>
    </dgm:pt>
    <dgm:pt modelId="{A7F9DE37-570E-4B64-B09B-8602E4E1AE9E}" type="pres">
      <dgm:prSet presAssocID="{CDB4E099-846F-4D81-B758-BB4B5C84699F}" presName="conn" presStyleLbl="parChTrans1D2" presStyleIdx="0" presStyleCnt="1"/>
      <dgm:spPr/>
      <dgm:t>
        <a:bodyPr/>
        <a:lstStyle/>
        <a:p>
          <a:endParaRPr lang="es-ES"/>
        </a:p>
      </dgm:t>
    </dgm:pt>
    <dgm:pt modelId="{93EDC54E-02B4-41DA-9776-FA8922453CCF}" type="pres">
      <dgm:prSet presAssocID="{CDB4E099-846F-4D81-B758-BB4B5C84699F}" presName="extraNode" presStyleLbl="node1" presStyleIdx="0" presStyleCnt="7"/>
      <dgm:spPr/>
    </dgm:pt>
    <dgm:pt modelId="{96B294B8-31BA-472D-9B64-5A4AC4CDFEBA}" type="pres">
      <dgm:prSet presAssocID="{CDB4E099-846F-4D81-B758-BB4B5C84699F}" presName="dstNode" presStyleLbl="node1" presStyleIdx="0" presStyleCnt="7"/>
      <dgm:spPr/>
    </dgm:pt>
    <dgm:pt modelId="{4CCBC375-A1F5-4911-9A96-94DF8E7E4864}" type="pres">
      <dgm:prSet presAssocID="{614839BD-9BED-47C6-9562-85A9AB4E82F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D7F83A-91B3-497B-89B6-CE39CDA5DCEE}" type="pres">
      <dgm:prSet presAssocID="{614839BD-9BED-47C6-9562-85A9AB4E82F8}" presName="accent_1" presStyleCnt="0"/>
      <dgm:spPr/>
    </dgm:pt>
    <dgm:pt modelId="{1EE9DD58-9E97-4FF3-B5EF-D56F3AA12B5F}" type="pres">
      <dgm:prSet presAssocID="{614839BD-9BED-47C6-9562-85A9AB4E82F8}" presName="accentRepeatNode" presStyleLbl="solidFgAcc1" presStyleIdx="0" presStyleCnt="7"/>
      <dgm:spPr/>
    </dgm:pt>
    <dgm:pt modelId="{A7C5A586-A42B-4677-828D-0A613DE1494E}" type="pres">
      <dgm:prSet presAssocID="{4280463B-122C-4D8B-9127-AC6CFFE0589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C3603E-E9E4-4C28-BB5A-1D23E87D3FFC}" type="pres">
      <dgm:prSet presAssocID="{4280463B-122C-4D8B-9127-AC6CFFE05894}" presName="accent_2" presStyleCnt="0"/>
      <dgm:spPr/>
    </dgm:pt>
    <dgm:pt modelId="{E4D0B882-3946-49D9-A522-D3B96970CFBA}" type="pres">
      <dgm:prSet presAssocID="{4280463B-122C-4D8B-9127-AC6CFFE05894}" presName="accentRepeatNode" presStyleLbl="solidFgAcc1" presStyleIdx="1" presStyleCnt="7"/>
      <dgm:spPr/>
    </dgm:pt>
    <dgm:pt modelId="{F96B4A7F-DC01-4D51-B30E-176E75F89B5C}" type="pres">
      <dgm:prSet presAssocID="{E299D8A0-4BB2-4233-AC79-7D2029DBF56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08821A-1241-44E9-930E-E0271FFC06F9}" type="pres">
      <dgm:prSet presAssocID="{E299D8A0-4BB2-4233-AC79-7D2029DBF56E}" presName="accent_3" presStyleCnt="0"/>
      <dgm:spPr/>
    </dgm:pt>
    <dgm:pt modelId="{83E72D70-B821-44A6-84F3-638ADFF8C4D5}" type="pres">
      <dgm:prSet presAssocID="{E299D8A0-4BB2-4233-AC79-7D2029DBF56E}" presName="accentRepeatNode" presStyleLbl="solidFgAcc1" presStyleIdx="2" presStyleCnt="7"/>
      <dgm:spPr/>
    </dgm:pt>
    <dgm:pt modelId="{8A6C674C-6C0E-4C5C-8149-0FFACD5FBA44}" type="pres">
      <dgm:prSet presAssocID="{C8259F13-30E4-4E0E-A097-8966BBFDA10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32EC75-9C1B-4577-93CB-9AB4FB61666E}" type="pres">
      <dgm:prSet presAssocID="{C8259F13-30E4-4E0E-A097-8966BBFDA109}" presName="accent_4" presStyleCnt="0"/>
      <dgm:spPr/>
    </dgm:pt>
    <dgm:pt modelId="{D75B635A-B58C-4248-8492-BA568F950DBD}" type="pres">
      <dgm:prSet presAssocID="{C8259F13-30E4-4E0E-A097-8966BBFDA109}" presName="accentRepeatNode" presStyleLbl="solidFgAcc1" presStyleIdx="3" presStyleCnt="7"/>
      <dgm:spPr/>
    </dgm:pt>
    <dgm:pt modelId="{B0062AAA-4014-42B8-B6C3-CD1A07F5A686}" type="pres">
      <dgm:prSet presAssocID="{455F7B0D-A53C-4FDE-B34C-C52CE37153E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7AC842-FF47-44AE-A007-4B33BFCFC19D}" type="pres">
      <dgm:prSet presAssocID="{455F7B0D-A53C-4FDE-B34C-C52CE37153E7}" presName="accent_5" presStyleCnt="0"/>
      <dgm:spPr/>
    </dgm:pt>
    <dgm:pt modelId="{27D528F7-884B-4950-A4A4-3C7A811A19C2}" type="pres">
      <dgm:prSet presAssocID="{455F7B0D-A53C-4FDE-B34C-C52CE37153E7}" presName="accentRepeatNode" presStyleLbl="solidFgAcc1" presStyleIdx="4" presStyleCnt="7"/>
      <dgm:spPr/>
    </dgm:pt>
    <dgm:pt modelId="{E0F7D3BE-65FC-452E-8FCC-87B4BB861BDF}" type="pres">
      <dgm:prSet presAssocID="{8E56F211-ECAB-4F4E-871D-DCFD300E00D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17A3CC-83D5-43FE-B106-B3D79EBAAF79}" type="pres">
      <dgm:prSet presAssocID="{8E56F211-ECAB-4F4E-871D-DCFD300E00D9}" presName="accent_6" presStyleCnt="0"/>
      <dgm:spPr/>
    </dgm:pt>
    <dgm:pt modelId="{1355E750-A511-4823-8DCE-3455FCBEF1CD}" type="pres">
      <dgm:prSet presAssocID="{8E56F211-ECAB-4F4E-871D-DCFD300E00D9}" presName="accentRepeatNode" presStyleLbl="solidFgAcc1" presStyleIdx="5" presStyleCnt="7"/>
      <dgm:spPr/>
    </dgm:pt>
    <dgm:pt modelId="{6E5E425C-629D-48F0-AC4C-D6950548CF75}" type="pres">
      <dgm:prSet presAssocID="{D4F56EBF-D4DC-4744-9727-D633DF2D30B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0C1752-67F4-49AE-9889-DCB8BB01A4E1}" type="pres">
      <dgm:prSet presAssocID="{D4F56EBF-D4DC-4744-9727-D633DF2D30BD}" presName="accent_7" presStyleCnt="0"/>
      <dgm:spPr/>
    </dgm:pt>
    <dgm:pt modelId="{C8E1808B-F81F-4292-9741-5A8C498B0822}" type="pres">
      <dgm:prSet presAssocID="{D4F56EBF-D4DC-4744-9727-D633DF2D30BD}" presName="accentRepeatNode" presStyleLbl="solidFgAcc1" presStyleIdx="6" presStyleCnt="7"/>
      <dgm:spPr/>
    </dgm:pt>
  </dgm:ptLst>
  <dgm:cxnLst>
    <dgm:cxn modelId="{8CEADAF6-A877-4F10-8950-07F68DEAE51C}" type="presOf" srcId="{455F7B0D-A53C-4FDE-B34C-C52CE37153E7}" destId="{B0062AAA-4014-42B8-B6C3-CD1A07F5A686}" srcOrd="0" destOrd="0" presId="urn:microsoft.com/office/officeart/2008/layout/VerticalCurvedList"/>
    <dgm:cxn modelId="{13A8784C-8EDE-45E5-B2C4-8DB6ED556C83}" srcId="{CDB4E099-846F-4D81-B758-BB4B5C84699F}" destId="{614839BD-9BED-47C6-9562-85A9AB4E82F8}" srcOrd="0" destOrd="0" parTransId="{31FBEB6D-2020-4B61-AD61-171CEF025869}" sibTransId="{45F96427-BB22-41CB-97A3-41F33E781511}"/>
    <dgm:cxn modelId="{DF62C8DC-A47A-4944-820D-BA999FE026E0}" type="presOf" srcId="{45F96427-BB22-41CB-97A3-41F33E781511}" destId="{A7F9DE37-570E-4B64-B09B-8602E4E1AE9E}" srcOrd="0" destOrd="0" presId="urn:microsoft.com/office/officeart/2008/layout/VerticalCurvedList"/>
    <dgm:cxn modelId="{FCAD13DB-93C6-4A63-AF30-BC0D8888649E}" type="presOf" srcId="{D4F56EBF-D4DC-4744-9727-D633DF2D30BD}" destId="{6E5E425C-629D-48F0-AC4C-D6950548CF75}" srcOrd="0" destOrd="0" presId="urn:microsoft.com/office/officeart/2008/layout/VerticalCurvedList"/>
    <dgm:cxn modelId="{89394A64-E8D0-477E-B75E-29144AE8A2D6}" type="presOf" srcId="{C8259F13-30E4-4E0E-A097-8966BBFDA109}" destId="{8A6C674C-6C0E-4C5C-8149-0FFACD5FBA44}" srcOrd="0" destOrd="0" presId="urn:microsoft.com/office/officeart/2008/layout/VerticalCurvedList"/>
    <dgm:cxn modelId="{F7C1E0FE-EB5D-4212-80DA-1CD22A56D476}" type="presOf" srcId="{E299D8A0-4BB2-4233-AC79-7D2029DBF56E}" destId="{F96B4A7F-DC01-4D51-B30E-176E75F89B5C}" srcOrd="0" destOrd="0" presId="urn:microsoft.com/office/officeart/2008/layout/VerticalCurvedList"/>
    <dgm:cxn modelId="{FEC5EC1A-0694-4112-9D60-829FF92336C9}" srcId="{CDB4E099-846F-4D81-B758-BB4B5C84699F}" destId="{E299D8A0-4BB2-4233-AC79-7D2029DBF56E}" srcOrd="2" destOrd="0" parTransId="{8894130D-C5A2-41D4-9441-776D3381B48F}" sibTransId="{E96DE893-282F-4F08-B283-E10213597E8E}"/>
    <dgm:cxn modelId="{9D51A0CA-4048-48A3-BC7F-2D30958D2BA9}" srcId="{CDB4E099-846F-4D81-B758-BB4B5C84699F}" destId="{4280463B-122C-4D8B-9127-AC6CFFE05894}" srcOrd="1" destOrd="0" parTransId="{5220325C-390C-44FD-9E86-9CE7998AF615}" sibTransId="{8E0EDF60-7BCF-4221-AC33-9122A834ECE5}"/>
    <dgm:cxn modelId="{D4DCB6E1-FE95-4DEC-9EC6-EDCA293306D5}" type="presOf" srcId="{CDB4E099-846F-4D81-B758-BB4B5C84699F}" destId="{11198986-8FE1-4BDD-8CA8-0AA68CB0FE30}" srcOrd="0" destOrd="0" presId="urn:microsoft.com/office/officeart/2008/layout/VerticalCurvedList"/>
    <dgm:cxn modelId="{11B4DBFD-112E-4688-A7C7-EFA9D88646B9}" type="presOf" srcId="{4280463B-122C-4D8B-9127-AC6CFFE05894}" destId="{A7C5A586-A42B-4677-828D-0A613DE1494E}" srcOrd="0" destOrd="0" presId="urn:microsoft.com/office/officeart/2008/layout/VerticalCurvedList"/>
    <dgm:cxn modelId="{1FD68606-5D8F-48DC-9F1B-B5BB1F76F87B}" type="presOf" srcId="{614839BD-9BED-47C6-9562-85A9AB4E82F8}" destId="{4CCBC375-A1F5-4911-9A96-94DF8E7E4864}" srcOrd="0" destOrd="0" presId="urn:microsoft.com/office/officeart/2008/layout/VerticalCurvedList"/>
    <dgm:cxn modelId="{DB83C88E-6358-4CA3-9299-9DBE1673C7ED}" type="presOf" srcId="{8E56F211-ECAB-4F4E-871D-DCFD300E00D9}" destId="{E0F7D3BE-65FC-452E-8FCC-87B4BB861BDF}" srcOrd="0" destOrd="0" presId="urn:microsoft.com/office/officeart/2008/layout/VerticalCurvedList"/>
    <dgm:cxn modelId="{C93B45AC-D880-48DE-AD73-B54D34E3EB56}" srcId="{CDB4E099-846F-4D81-B758-BB4B5C84699F}" destId="{C8259F13-30E4-4E0E-A097-8966BBFDA109}" srcOrd="3" destOrd="0" parTransId="{F33437F0-4C7F-4661-84CF-F7015891540B}" sibTransId="{9A485EBA-FF21-40E4-914D-0D9C757ACB59}"/>
    <dgm:cxn modelId="{9ABC872C-9150-4D35-AE99-16C12BFB3DCC}" srcId="{CDB4E099-846F-4D81-B758-BB4B5C84699F}" destId="{8E56F211-ECAB-4F4E-871D-DCFD300E00D9}" srcOrd="5" destOrd="0" parTransId="{01303C09-917E-4D5F-B4D0-C6E3A353C5BF}" sibTransId="{D7B6D3DF-B87D-45A2-9FC7-60B00E9B51C8}"/>
    <dgm:cxn modelId="{744CCA79-6E4E-4926-A91F-8FB97D552906}" srcId="{CDB4E099-846F-4D81-B758-BB4B5C84699F}" destId="{455F7B0D-A53C-4FDE-B34C-C52CE37153E7}" srcOrd="4" destOrd="0" parTransId="{9BD787B1-3F73-4DC8-BB97-66C212935593}" sibTransId="{D0CC795F-694F-4743-8420-369EB68BBB24}"/>
    <dgm:cxn modelId="{FC3E6CB5-C429-4DE9-B629-7E1400C90D05}" srcId="{CDB4E099-846F-4D81-B758-BB4B5C84699F}" destId="{D4F56EBF-D4DC-4744-9727-D633DF2D30BD}" srcOrd="6" destOrd="0" parTransId="{FDDF80C6-7CF9-4EE9-AC92-02E57195EF6B}" sibTransId="{5B538B78-49AC-48D3-8FA5-1CDD38F2B2B2}"/>
    <dgm:cxn modelId="{F4CD8532-1FDE-42D0-8731-00B68BBACE63}" type="presParOf" srcId="{11198986-8FE1-4BDD-8CA8-0AA68CB0FE30}" destId="{95100E5F-3DE3-48FC-8173-4AE773CC7325}" srcOrd="0" destOrd="0" presId="urn:microsoft.com/office/officeart/2008/layout/VerticalCurvedList"/>
    <dgm:cxn modelId="{8E58FEF8-06D5-44AE-A7AB-D5AE5A389333}" type="presParOf" srcId="{95100E5F-3DE3-48FC-8173-4AE773CC7325}" destId="{DF029690-5C5E-4597-9A19-DD454DF9D3D8}" srcOrd="0" destOrd="0" presId="urn:microsoft.com/office/officeart/2008/layout/VerticalCurvedList"/>
    <dgm:cxn modelId="{26DDA0FB-7255-4E14-A08A-8F04B16CC96A}" type="presParOf" srcId="{DF029690-5C5E-4597-9A19-DD454DF9D3D8}" destId="{B6575179-265C-4722-AE9B-6D7B0EF5C614}" srcOrd="0" destOrd="0" presId="urn:microsoft.com/office/officeart/2008/layout/VerticalCurvedList"/>
    <dgm:cxn modelId="{4E9BCD74-7457-495B-8AC2-722C6618B0CE}" type="presParOf" srcId="{DF029690-5C5E-4597-9A19-DD454DF9D3D8}" destId="{A7F9DE37-570E-4B64-B09B-8602E4E1AE9E}" srcOrd="1" destOrd="0" presId="urn:microsoft.com/office/officeart/2008/layout/VerticalCurvedList"/>
    <dgm:cxn modelId="{26056659-F2F4-44D3-982A-6D853A8CCA09}" type="presParOf" srcId="{DF029690-5C5E-4597-9A19-DD454DF9D3D8}" destId="{93EDC54E-02B4-41DA-9776-FA8922453CCF}" srcOrd="2" destOrd="0" presId="urn:microsoft.com/office/officeart/2008/layout/VerticalCurvedList"/>
    <dgm:cxn modelId="{921ADD8B-4BA3-4B01-A636-914E0E0C4050}" type="presParOf" srcId="{DF029690-5C5E-4597-9A19-DD454DF9D3D8}" destId="{96B294B8-31BA-472D-9B64-5A4AC4CDFEBA}" srcOrd="3" destOrd="0" presId="urn:microsoft.com/office/officeart/2008/layout/VerticalCurvedList"/>
    <dgm:cxn modelId="{34950C05-28E3-4FDE-BE5E-98BD92FF799B}" type="presParOf" srcId="{95100E5F-3DE3-48FC-8173-4AE773CC7325}" destId="{4CCBC375-A1F5-4911-9A96-94DF8E7E4864}" srcOrd="1" destOrd="0" presId="urn:microsoft.com/office/officeart/2008/layout/VerticalCurvedList"/>
    <dgm:cxn modelId="{DB3191EE-A7E3-44B5-93A4-75859B6DDC71}" type="presParOf" srcId="{95100E5F-3DE3-48FC-8173-4AE773CC7325}" destId="{C7D7F83A-91B3-497B-89B6-CE39CDA5DCEE}" srcOrd="2" destOrd="0" presId="urn:microsoft.com/office/officeart/2008/layout/VerticalCurvedList"/>
    <dgm:cxn modelId="{570EE139-A99C-4BE3-AC15-073AB46F0EA6}" type="presParOf" srcId="{C7D7F83A-91B3-497B-89B6-CE39CDA5DCEE}" destId="{1EE9DD58-9E97-4FF3-B5EF-D56F3AA12B5F}" srcOrd="0" destOrd="0" presId="urn:microsoft.com/office/officeart/2008/layout/VerticalCurvedList"/>
    <dgm:cxn modelId="{88B02124-30F7-4E17-B13B-D8C5CD80632B}" type="presParOf" srcId="{95100E5F-3DE3-48FC-8173-4AE773CC7325}" destId="{A7C5A586-A42B-4677-828D-0A613DE1494E}" srcOrd="3" destOrd="0" presId="urn:microsoft.com/office/officeart/2008/layout/VerticalCurvedList"/>
    <dgm:cxn modelId="{0398D647-C13B-4394-B495-52B613983331}" type="presParOf" srcId="{95100E5F-3DE3-48FC-8173-4AE773CC7325}" destId="{F8C3603E-E9E4-4C28-BB5A-1D23E87D3FFC}" srcOrd="4" destOrd="0" presId="urn:microsoft.com/office/officeart/2008/layout/VerticalCurvedList"/>
    <dgm:cxn modelId="{0D793C96-7091-43E3-A9AF-FA83CF0D252E}" type="presParOf" srcId="{F8C3603E-E9E4-4C28-BB5A-1D23E87D3FFC}" destId="{E4D0B882-3946-49D9-A522-D3B96970CFBA}" srcOrd="0" destOrd="0" presId="urn:microsoft.com/office/officeart/2008/layout/VerticalCurvedList"/>
    <dgm:cxn modelId="{E5E538AE-5B87-4F9B-91E0-073FEE78AE6B}" type="presParOf" srcId="{95100E5F-3DE3-48FC-8173-4AE773CC7325}" destId="{F96B4A7F-DC01-4D51-B30E-176E75F89B5C}" srcOrd="5" destOrd="0" presId="urn:microsoft.com/office/officeart/2008/layout/VerticalCurvedList"/>
    <dgm:cxn modelId="{E75738F0-83EC-4D1E-A240-8664B956E983}" type="presParOf" srcId="{95100E5F-3DE3-48FC-8173-4AE773CC7325}" destId="{CA08821A-1241-44E9-930E-E0271FFC06F9}" srcOrd="6" destOrd="0" presId="urn:microsoft.com/office/officeart/2008/layout/VerticalCurvedList"/>
    <dgm:cxn modelId="{6BE1EBCD-EEDF-42FA-ABF8-F45DB0999C3F}" type="presParOf" srcId="{CA08821A-1241-44E9-930E-E0271FFC06F9}" destId="{83E72D70-B821-44A6-84F3-638ADFF8C4D5}" srcOrd="0" destOrd="0" presId="urn:microsoft.com/office/officeart/2008/layout/VerticalCurvedList"/>
    <dgm:cxn modelId="{70CB672E-1C1B-497A-8973-17446C411C6B}" type="presParOf" srcId="{95100E5F-3DE3-48FC-8173-4AE773CC7325}" destId="{8A6C674C-6C0E-4C5C-8149-0FFACD5FBA44}" srcOrd="7" destOrd="0" presId="urn:microsoft.com/office/officeart/2008/layout/VerticalCurvedList"/>
    <dgm:cxn modelId="{5F3EB8A7-E485-4EDF-AC07-9B3F8B0A041F}" type="presParOf" srcId="{95100E5F-3DE3-48FC-8173-4AE773CC7325}" destId="{E732EC75-9C1B-4577-93CB-9AB4FB61666E}" srcOrd="8" destOrd="0" presId="urn:microsoft.com/office/officeart/2008/layout/VerticalCurvedList"/>
    <dgm:cxn modelId="{A2429B0E-F0F2-41F2-83C5-C680DCD86DED}" type="presParOf" srcId="{E732EC75-9C1B-4577-93CB-9AB4FB61666E}" destId="{D75B635A-B58C-4248-8492-BA568F950DBD}" srcOrd="0" destOrd="0" presId="urn:microsoft.com/office/officeart/2008/layout/VerticalCurvedList"/>
    <dgm:cxn modelId="{210E1596-A052-410F-A41C-1FBC102F7ABF}" type="presParOf" srcId="{95100E5F-3DE3-48FC-8173-4AE773CC7325}" destId="{B0062AAA-4014-42B8-B6C3-CD1A07F5A686}" srcOrd="9" destOrd="0" presId="urn:microsoft.com/office/officeart/2008/layout/VerticalCurvedList"/>
    <dgm:cxn modelId="{119F02E6-0568-4EB2-B22F-1B6487E25EF6}" type="presParOf" srcId="{95100E5F-3DE3-48FC-8173-4AE773CC7325}" destId="{E67AC842-FF47-44AE-A007-4B33BFCFC19D}" srcOrd="10" destOrd="0" presId="urn:microsoft.com/office/officeart/2008/layout/VerticalCurvedList"/>
    <dgm:cxn modelId="{CE19F344-B779-4AA7-813C-0D98923C6304}" type="presParOf" srcId="{E67AC842-FF47-44AE-A007-4B33BFCFC19D}" destId="{27D528F7-884B-4950-A4A4-3C7A811A19C2}" srcOrd="0" destOrd="0" presId="urn:microsoft.com/office/officeart/2008/layout/VerticalCurvedList"/>
    <dgm:cxn modelId="{F26639DA-0881-4F8F-92EC-726357AB1B99}" type="presParOf" srcId="{95100E5F-3DE3-48FC-8173-4AE773CC7325}" destId="{E0F7D3BE-65FC-452E-8FCC-87B4BB861BDF}" srcOrd="11" destOrd="0" presId="urn:microsoft.com/office/officeart/2008/layout/VerticalCurvedList"/>
    <dgm:cxn modelId="{1925E803-6401-46F9-A1AB-7F40280032EE}" type="presParOf" srcId="{95100E5F-3DE3-48FC-8173-4AE773CC7325}" destId="{3E17A3CC-83D5-43FE-B106-B3D79EBAAF79}" srcOrd="12" destOrd="0" presId="urn:microsoft.com/office/officeart/2008/layout/VerticalCurvedList"/>
    <dgm:cxn modelId="{F3511463-524C-40C5-A697-0597B3915250}" type="presParOf" srcId="{3E17A3CC-83D5-43FE-B106-B3D79EBAAF79}" destId="{1355E750-A511-4823-8DCE-3455FCBEF1CD}" srcOrd="0" destOrd="0" presId="urn:microsoft.com/office/officeart/2008/layout/VerticalCurvedList"/>
    <dgm:cxn modelId="{256522C0-8984-4424-84F2-C54F139F6FEB}" type="presParOf" srcId="{95100E5F-3DE3-48FC-8173-4AE773CC7325}" destId="{6E5E425C-629D-48F0-AC4C-D6950548CF75}" srcOrd="13" destOrd="0" presId="urn:microsoft.com/office/officeart/2008/layout/VerticalCurvedList"/>
    <dgm:cxn modelId="{C3A0B7CC-9090-48CA-BFF9-6615C0C96762}" type="presParOf" srcId="{95100E5F-3DE3-48FC-8173-4AE773CC7325}" destId="{E10C1752-67F4-49AE-9889-DCB8BB01A4E1}" srcOrd="14" destOrd="0" presId="urn:microsoft.com/office/officeart/2008/layout/VerticalCurvedList"/>
    <dgm:cxn modelId="{662A8670-4F46-4965-8F74-A7CF584C9C30}" type="presParOf" srcId="{E10C1752-67F4-49AE-9889-DCB8BB01A4E1}" destId="{C8E1808B-F81F-4292-9741-5A8C498B082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5A30B8-C8C5-4C95-9CFC-EBAEFE6E9EB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24DC4F-F650-4888-87A2-ADF459800740}">
      <dgm:prSet custT="1"/>
      <dgm:spPr/>
      <dgm:t>
        <a:bodyPr/>
        <a:lstStyle/>
        <a:p>
          <a:pPr algn="just" rtl="0"/>
          <a:r>
            <a:rPr lang="es-ES" sz="1800" dirty="0" smtClean="0"/>
            <a:t>Las TIC propician nuevas formas de aprender que, por supuesto, no sustituyen a las tradicionales, lo que hacen es ampliar y enriquecer las posibilidades de educación.</a:t>
          </a:r>
          <a:endParaRPr lang="es-ES" sz="1800" dirty="0"/>
        </a:p>
      </dgm:t>
    </dgm:pt>
    <dgm:pt modelId="{98B58A54-EF7F-46B1-B503-F3B7669B0DC4}" type="parTrans" cxnId="{C0BD13F6-12F9-4431-8059-C806D534094E}">
      <dgm:prSet/>
      <dgm:spPr/>
      <dgm:t>
        <a:bodyPr/>
        <a:lstStyle/>
        <a:p>
          <a:endParaRPr lang="es-ES"/>
        </a:p>
      </dgm:t>
    </dgm:pt>
    <dgm:pt modelId="{DC9FF1F0-584E-40F4-8753-264C1935C7CD}" type="sibTrans" cxnId="{C0BD13F6-12F9-4431-8059-C806D534094E}">
      <dgm:prSet/>
      <dgm:spPr/>
      <dgm:t>
        <a:bodyPr/>
        <a:lstStyle/>
        <a:p>
          <a:endParaRPr lang="es-ES"/>
        </a:p>
      </dgm:t>
    </dgm:pt>
    <dgm:pt modelId="{97825591-0F94-4B55-A81C-639C1D4C05C6}">
      <dgm:prSet custT="1"/>
      <dgm:spPr/>
      <dgm:t>
        <a:bodyPr/>
        <a:lstStyle/>
        <a:p>
          <a:pPr algn="just" rtl="0"/>
          <a:r>
            <a:rPr lang="es-ES" sz="1800" dirty="0" smtClean="0"/>
            <a:t>Lo nuevo está en la forma en que usamos los recursos, tanto los recientes como los que no lo son, en su combinación e integración, en el respeto a su código propio de comunicación y sobre todo en el empleo pedagógico, didáctico, que hacemos de cada uno y de todos, integrados como un sistema.</a:t>
          </a:r>
          <a:endParaRPr lang="es-ES" sz="1800" dirty="0"/>
        </a:p>
      </dgm:t>
    </dgm:pt>
    <dgm:pt modelId="{489DD654-C85F-4A39-923C-6044822B1334}" type="parTrans" cxnId="{8D258915-CB74-4A4F-9F8E-8E0FEE637DDE}">
      <dgm:prSet/>
      <dgm:spPr/>
      <dgm:t>
        <a:bodyPr/>
        <a:lstStyle/>
        <a:p>
          <a:endParaRPr lang="es-ES"/>
        </a:p>
      </dgm:t>
    </dgm:pt>
    <dgm:pt modelId="{261332BF-502A-4112-8584-DD98F231FA98}" type="sibTrans" cxnId="{8D258915-CB74-4A4F-9F8E-8E0FEE637DDE}">
      <dgm:prSet/>
      <dgm:spPr/>
      <dgm:t>
        <a:bodyPr/>
        <a:lstStyle/>
        <a:p>
          <a:endParaRPr lang="es-ES"/>
        </a:p>
      </dgm:t>
    </dgm:pt>
    <dgm:pt modelId="{28262206-40BD-40B1-B70A-6084E693D02B}" type="pres">
      <dgm:prSet presAssocID="{185A30B8-C8C5-4C95-9CFC-EBAEFE6E9EB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82F3F75B-6361-4577-A4D6-C4E9C313BFE5}" type="pres">
      <dgm:prSet presAssocID="{0324DC4F-F650-4888-87A2-ADF459800740}" presName="composite" presStyleCnt="0">
        <dgm:presLayoutVars>
          <dgm:chMax/>
          <dgm:chPref/>
        </dgm:presLayoutVars>
      </dgm:prSet>
      <dgm:spPr/>
    </dgm:pt>
    <dgm:pt modelId="{F3DA48EF-8104-4DD7-BA96-A13F066947B4}" type="pres">
      <dgm:prSet presAssocID="{0324DC4F-F650-4888-87A2-ADF459800740}" presName="Image" presStyleLbl="bgImgPlace1" presStyleIdx="0" presStyleCnt="2"/>
      <dgm:spPr/>
    </dgm:pt>
    <dgm:pt modelId="{755E0435-E606-430A-ADAE-09686C9E8B05}" type="pres">
      <dgm:prSet presAssocID="{0324DC4F-F650-4888-87A2-ADF459800740}" presName="ParentText" presStyleLbl="revTx" presStyleIdx="0" presStyleCnt="2" custScaleX="1208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F42C49-87AC-43B4-BB5B-D0A52AD59E79}" type="pres">
      <dgm:prSet presAssocID="{0324DC4F-F650-4888-87A2-ADF459800740}" presName="tlFrame" presStyleLbl="node1" presStyleIdx="0" presStyleCnt="8" custLinFactNeighborX="-40646"/>
      <dgm:spPr/>
    </dgm:pt>
    <dgm:pt modelId="{FC9958D5-2C18-43E7-ADC8-603246BE523C}" type="pres">
      <dgm:prSet presAssocID="{0324DC4F-F650-4888-87A2-ADF459800740}" presName="trFrame" presStyleLbl="node1" presStyleIdx="1" presStyleCnt="8" custLinFactNeighborX="21760" custLinFactNeighborY="0"/>
      <dgm:spPr/>
    </dgm:pt>
    <dgm:pt modelId="{67888513-7562-408A-98C6-D89C31F4C44D}" type="pres">
      <dgm:prSet presAssocID="{0324DC4F-F650-4888-87A2-ADF459800740}" presName="blFrame" presStyleLbl="node1" presStyleIdx="2" presStyleCnt="8" custLinFactNeighborX="-32178" custLinFactNeighborY="5079"/>
      <dgm:spPr/>
    </dgm:pt>
    <dgm:pt modelId="{BCD93558-2579-4613-B79A-618DD45BBEB1}" type="pres">
      <dgm:prSet presAssocID="{0324DC4F-F650-4888-87A2-ADF459800740}" presName="brFrame" presStyleLbl="node1" presStyleIdx="3" presStyleCnt="8" custLinFactNeighborX="21760" custLinFactNeighborY="6773"/>
      <dgm:spPr/>
    </dgm:pt>
    <dgm:pt modelId="{9F51A468-3BA2-4276-86D4-2162A60D2ABF}" type="pres">
      <dgm:prSet presAssocID="{DC9FF1F0-584E-40F4-8753-264C1935C7CD}" presName="sibTrans" presStyleCnt="0"/>
      <dgm:spPr/>
    </dgm:pt>
    <dgm:pt modelId="{67E4CF97-F5CF-4F26-825F-47BCE23A0359}" type="pres">
      <dgm:prSet presAssocID="{97825591-0F94-4B55-A81C-639C1D4C05C6}" presName="composite" presStyleCnt="0">
        <dgm:presLayoutVars>
          <dgm:chMax/>
          <dgm:chPref/>
        </dgm:presLayoutVars>
      </dgm:prSet>
      <dgm:spPr/>
    </dgm:pt>
    <dgm:pt modelId="{DD58B53D-E9C2-4E61-95B8-349E415A2034}" type="pres">
      <dgm:prSet presAssocID="{97825591-0F94-4B55-A81C-639C1D4C05C6}" presName="Image" presStyleLbl="bgImgPlace1" presStyleIdx="1" presStyleCnt="2"/>
      <dgm:spPr/>
    </dgm:pt>
    <dgm:pt modelId="{FEC6D972-ECF9-45B9-A274-322640C1D70A}" type="pres">
      <dgm:prSet presAssocID="{97825591-0F94-4B55-A81C-639C1D4C05C6}" presName="ParentText" presStyleLbl="revTx" presStyleIdx="1" presStyleCnt="2" custScaleX="1880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998B3C-9D10-43BF-A655-9A9F27B6F32B}" type="pres">
      <dgm:prSet presAssocID="{97825591-0F94-4B55-A81C-639C1D4C05C6}" presName="tlFrame" presStyleLbl="node1" presStyleIdx="4" presStyleCnt="8" custLinFactX="-84301" custLinFactNeighborX="-100000" custLinFactNeighborY="-23953"/>
      <dgm:spPr/>
    </dgm:pt>
    <dgm:pt modelId="{34122C8A-60CB-4D4A-A5BB-BAF2C02FE0CC}" type="pres">
      <dgm:prSet presAssocID="{97825591-0F94-4B55-A81C-639C1D4C05C6}" presName="trFrame" presStyleLbl="node1" presStyleIdx="5" presStyleCnt="8" custLinFactX="65469" custLinFactNeighborX="100000" custLinFactNeighborY="-25795"/>
      <dgm:spPr/>
    </dgm:pt>
    <dgm:pt modelId="{C2C0D6C0-5EBA-47B1-B061-DC03C942BB12}" type="pres">
      <dgm:prSet presAssocID="{97825591-0F94-4B55-A81C-639C1D4C05C6}" presName="blFrame" presStyleLbl="node1" presStyleIdx="6" presStyleCnt="8" custLinFactX="-75086" custLinFactNeighborX="-100000" custLinFactNeighborY="18425"/>
      <dgm:spPr/>
    </dgm:pt>
    <dgm:pt modelId="{3E13F6B1-3292-43EF-9433-FF3618194B95}" type="pres">
      <dgm:prSet presAssocID="{97825591-0F94-4B55-A81C-639C1D4C05C6}" presName="brFrame" presStyleLbl="node1" presStyleIdx="7" presStyleCnt="8" custLinFactX="65469" custLinFactNeighborX="100000" custLinFactNeighborY="-3685"/>
      <dgm:spPr/>
    </dgm:pt>
  </dgm:ptLst>
  <dgm:cxnLst>
    <dgm:cxn modelId="{8D258915-CB74-4A4F-9F8E-8E0FEE637DDE}" srcId="{185A30B8-C8C5-4C95-9CFC-EBAEFE6E9EBF}" destId="{97825591-0F94-4B55-A81C-639C1D4C05C6}" srcOrd="1" destOrd="0" parTransId="{489DD654-C85F-4A39-923C-6044822B1334}" sibTransId="{261332BF-502A-4112-8584-DD98F231FA98}"/>
    <dgm:cxn modelId="{D77CB9EA-3CAE-4642-BA92-E82F5EA48FB7}" type="presOf" srcId="{0324DC4F-F650-4888-87A2-ADF459800740}" destId="{755E0435-E606-430A-ADAE-09686C9E8B05}" srcOrd="0" destOrd="0" presId="urn:microsoft.com/office/officeart/2009/3/layout/FramedTextPicture"/>
    <dgm:cxn modelId="{223EAC58-A522-4E60-8991-E9EB64A428F9}" type="presOf" srcId="{97825591-0F94-4B55-A81C-639C1D4C05C6}" destId="{FEC6D972-ECF9-45B9-A274-322640C1D70A}" srcOrd="0" destOrd="0" presId="urn:microsoft.com/office/officeart/2009/3/layout/FramedTextPicture"/>
    <dgm:cxn modelId="{C0BD13F6-12F9-4431-8059-C806D534094E}" srcId="{185A30B8-C8C5-4C95-9CFC-EBAEFE6E9EBF}" destId="{0324DC4F-F650-4888-87A2-ADF459800740}" srcOrd="0" destOrd="0" parTransId="{98B58A54-EF7F-46B1-B503-F3B7669B0DC4}" sibTransId="{DC9FF1F0-584E-40F4-8753-264C1935C7CD}"/>
    <dgm:cxn modelId="{DFCA7AE3-FC48-4D30-B22B-EE7F40B976B6}" type="presOf" srcId="{185A30B8-C8C5-4C95-9CFC-EBAEFE6E9EBF}" destId="{28262206-40BD-40B1-B70A-6084E693D02B}" srcOrd="0" destOrd="0" presId="urn:microsoft.com/office/officeart/2009/3/layout/FramedTextPicture"/>
    <dgm:cxn modelId="{E5E0B224-BE12-4806-9181-8B984C0315EE}" type="presParOf" srcId="{28262206-40BD-40B1-B70A-6084E693D02B}" destId="{82F3F75B-6361-4577-A4D6-C4E9C313BFE5}" srcOrd="0" destOrd="0" presId="urn:microsoft.com/office/officeart/2009/3/layout/FramedTextPicture"/>
    <dgm:cxn modelId="{E0CB8CA3-FCC8-414F-93E8-5B2AE96DD369}" type="presParOf" srcId="{82F3F75B-6361-4577-A4D6-C4E9C313BFE5}" destId="{F3DA48EF-8104-4DD7-BA96-A13F066947B4}" srcOrd="0" destOrd="0" presId="urn:microsoft.com/office/officeart/2009/3/layout/FramedTextPicture"/>
    <dgm:cxn modelId="{6E401458-2974-481A-8916-58FE81C79E44}" type="presParOf" srcId="{82F3F75B-6361-4577-A4D6-C4E9C313BFE5}" destId="{755E0435-E606-430A-ADAE-09686C9E8B05}" srcOrd="1" destOrd="0" presId="urn:microsoft.com/office/officeart/2009/3/layout/FramedTextPicture"/>
    <dgm:cxn modelId="{01972917-C85B-4EF5-994E-217C5F4EE3DD}" type="presParOf" srcId="{82F3F75B-6361-4577-A4D6-C4E9C313BFE5}" destId="{E0F42C49-87AC-43B4-BB5B-D0A52AD59E79}" srcOrd="2" destOrd="0" presId="urn:microsoft.com/office/officeart/2009/3/layout/FramedTextPicture"/>
    <dgm:cxn modelId="{3BF664DC-5C2E-49A8-A119-125CA0AAF220}" type="presParOf" srcId="{82F3F75B-6361-4577-A4D6-C4E9C313BFE5}" destId="{FC9958D5-2C18-43E7-ADC8-603246BE523C}" srcOrd="3" destOrd="0" presId="urn:microsoft.com/office/officeart/2009/3/layout/FramedTextPicture"/>
    <dgm:cxn modelId="{5522E153-BBEC-4F77-953C-FA45243068A5}" type="presParOf" srcId="{82F3F75B-6361-4577-A4D6-C4E9C313BFE5}" destId="{67888513-7562-408A-98C6-D89C31F4C44D}" srcOrd="4" destOrd="0" presId="urn:microsoft.com/office/officeart/2009/3/layout/FramedTextPicture"/>
    <dgm:cxn modelId="{AA08ADFB-DDCF-43D7-954B-22E60411C188}" type="presParOf" srcId="{82F3F75B-6361-4577-A4D6-C4E9C313BFE5}" destId="{BCD93558-2579-4613-B79A-618DD45BBEB1}" srcOrd="5" destOrd="0" presId="urn:microsoft.com/office/officeart/2009/3/layout/FramedTextPicture"/>
    <dgm:cxn modelId="{53FDB30A-F34E-4231-87A6-6E86FE4EBC0B}" type="presParOf" srcId="{28262206-40BD-40B1-B70A-6084E693D02B}" destId="{9F51A468-3BA2-4276-86D4-2162A60D2ABF}" srcOrd="1" destOrd="0" presId="urn:microsoft.com/office/officeart/2009/3/layout/FramedTextPicture"/>
    <dgm:cxn modelId="{262418E0-F7CB-4D50-B7B7-A3B9CA2033B3}" type="presParOf" srcId="{28262206-40BD-40B1-B70A-6084E693D02B}" destId="{67E4CF97-F5CF-4F26-825F-47BCE23A0359}" srcOrd="2" destOrd="0" presId="urn:microsoft.com/office/officeart/2009/3/layout/FramedTextPicture"/>
    <dgm:cxn modelId="{99929CDB-494F-480B-A70B-0D48C35FB8A7}" type="presParOf" srcId="{67E4CF97-F5CF-4F26-825F-47BCE23A0359}" destId="{DD58B53D-E9C2-4E61-95B8-349E415A2034}" srcOrd="0" destOrd="0" presId="urn:microsoft.com/office/officeart/2009/3/layout/FramedTextPicture"/>
    <dgm:cxn modelId="{E379B3CB-ECF6-4830-B18B-BDB61BE59301}" type="presParOf" srcId="{67E4CF97-F5CF-4F26-825F-47BCE23A0359}" destId="{FEC6D972-ECF9-45B9-A274-322640C1D70A}" srcOrd="1" destOrd="0" presId="urn:microsoft.com/office/officeart/2009/3/layout/FramedTextPicture"/>
    <dgm:cxn modelId="{6D3BB76A-65AC-4579-B8AE-BE98C78D32CC}" type="presParOf" srcId="{67E4CF97-F5CF-4F26-825F-47BCE23A0359}" destId="{CF998B3C-9D10-43BF-A655-9A9F27B6F32B}" srcOrd="2" destOrd="0" presId="urn:microsoft.com/office/officeart/2009/3/layout/FramedTextPicture"/>
    <dgm:cxn modelId="{BDE83A35-7F1E-4808-B241-EC2B0AAA7ABB}" type="presParOf" srcId="{67E4CF97-F5CF-4F26-825F-47BCE23A0359}" destId="{34122C8A-60CB-4D4A-A5BB-BAF2C02FE0CC}" srcOrd="3" destOrd="0" presId="urn:microsoft.com/office/officeart/2009/3/layout/FramedTextPicture"/>
    <dgm:cxn modelId="{6FCD86F9-7A0E-4E8D-889B-175207B7EB78}" type="presParOf" srcId="{67E4CF97-F5CF-4F26-825F-47BCE23A0359}" destId="{C2C0D6C0-5EBA-47B1-B061-DC03C942BB12}" srcOrd="4" destOrd="0" presId="urn:microsoft.com/office/officeart/2009/3/layout/FramedTextPicture"/>
    <dgm:cxn modelId="{E0070268-7F3B-4708-B9B1-C3AB4AFC0074}" type="presParOf" srcId="{67E4CF97-F5CF-4F26-825F-47BCE23A0359}" destId="{3E13F6B1-3292-43EF-9433-FF3618194B9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F5B39A-0EA5-466A-AC9E-BB7D2875A92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EDF85F8-B589-4BDC-A87C-949F290F374B}">
      <dgm:prSet/>
      <dgm:spPr/>
      <dgm:t>
        <a:bodyPr/>
        <a:lstStyle/>
        <a:p>
          <a:endParaRPr lang="es-ES"/>
        </a:p>
      </dgm:t>
    </dgm:pt>
    <dgm:pt modelId="{DF5F094A-1CA2-48F5-9845-3CF41DD03E9A}" type="parTrans" cxnId="{A090F7CA-CEAE-4450-A05B-D84269AA21BE}">
      <dgm:prSet/>
      <dgm:spPr/>
      <dgm:t>
        <a:bodyPr/>
        <a:lstStyle/>
        <a:p>
          <a:endParaRPr lang="es-ES"/>
        </a:p>
      </dgm:t>
    </dgm:pt>
    <dgm:pt modelId="{ACE3AFCC-2158-4E31-8464-13F88270C23C}" type="sibTrans" cxnId="{A090F7CA-CEAE-4450-A05B-D84269AA21BE}">
      <dgm:prSet/>
      <dgm:spPr/>
      <dgm:t>
        <a:bodyPr/>
        <a:lstStyle/>
        <a:p>
          <a:endParaRPr lang="es-ES"/>
        </a:p>
      </dgm:t>
    </dgm:pt>
    <dgm:pt modelId="{A0CC7812-395A-4EF7-98EC-8DD772FD3E66}">
      <dgm:prSet phldrT="[Texto]" phldr="1"/>
      <dgm:spPr/>
      <dgm:t>
        <a:bodyPr/>
        <a:lstStyle/>
        <a:p>
          <a:endParaRPr lang="es-ES"/>
        </a:p>
      </dgm:t>
    </dgm:pt>
    <dgm:pt modelId="{ED18D266-F40F-4B8D-BAFC-92F098AC6B9F}" type="parTrans" cxnId="{9C81138E-DB8F-49DA-AB4F-7EC5B8C9A0F9}">
      <dgm:prSet/>
      <dgm:spPr/>
      <dgm:t>
        <a:bodyPr/>
        <a:lstStyle/>
        <a:p>
          <a:endParaRPr lang="es-ES"/>
        </a:p>
      </dgm:t>
    </dgm:pt>
    <dgm:pt modelId="{CFA35068-3A22-48C3-8062-6C00895F55FC}" type="sibTrans" cxnId="{9C81138E-DB8F-49DA-AB4F-7EC5B8C9A0F9}">
      <dgm:prSet/>
      <dgm:spPr/>
      <dgm:t>
        <a:bodyPr/>
        <a:lstStyle/>
        <a:p>
          <a:endParaRPr lang="es-ES"/>
        </a:p>
      </dgm:t>
    </dgm:pt>
    <dgm:pt modelId="{470B1CBB-8682-4568-BF66-7DED4F293003}">
      <dgm:prSet phldrT="[Texto]" phldr="1"/>
      <dgm:spPr/>
      <dgm:t>
        <a:bodyPr/>
        <a:lstStyle/>
        <a:p>
          <a:endParaRPr lang="es-ES"/>
        </a:p>
      </dgm:t>
    </dgm:pt>
    <dgm:pt modelId="{FBC4866E-06D1-4215-9508-E71090D105EC}" type="parTrans" cxnId="{B88BD8D2-289F-433F-80FE-E51059D6F352}">
      <dgm:prSet/>
      <dgm:spPr/>
      <dgm:t>
        <a:bodyPr/>
        <a:lstStyle/>
        <a:p>
          <a:endParaRPr lang="es-ES"/>
        </a:p>
      </dgm:t>
    </dgm:pt>
    <dgm:pt modelId="{D8C79F14-27BB-40FF-9389-539ECDF3FEFA}" type="sibTrans" cxnId="{B88BD8D2-289F-433F-80FE-E51059D6F352}">
      <dgm:prSet/>
      <dgm:spPr/>
      <dgm:t>
        <a:bodyPr/>
        <a:lstStyle/>
        <a:p>
          <a:endParaRPr lang="es-ES"/>
        </a:p>
      </dgm:t>
    </dgm:pt>
    <dgm:pt modelId="{D2D92673-CC69-4CB5-9FE0-A7EE9643A7A2}">
      <dgm:prSet phldrT="[Texto]" phldr="1"/>
      <dgm:spPr/>
      <dgm:t>
        <a:bodyPr/>
        <a:lstStyle/>
        <a:p>
          <a:endParaRPr lang="es-ES" dirty="0"/>
        </a:p>
      </dgm:t>
    </dgm:pt>
    <dgm:pt modelId="{814FE2CB-C845-48F7-A1E5-7DDBD22F057B}" type="sibTrans" cxnId="{B5FBCF67-5A24-41EA-AAAC-B809735C7379}">
      <dgm:prSet/>
      <dgm:spPr/>
      <dgm:t>
        <a:bodyPr/>
        <a:lstStyle/>
        <a:p>
          <a:endParaRPr lang="es-ES"/>
        </a:p>
      </dgm:t>
    </dgm:pt>
    <dgm:pt modelId="{231DFB95-31D8-4D1B-B785-91CDB61495A2}" type="parTrans" cxnId="{B5FBCF67-5A24-41EA-AAAC-B809735C7379}">
      <dgm:prSet/>
      <dgm:spPr/>
      <dgm:t>
        <a:bodyPr/>
        <a:lstStyle/>
        <a:p>
          <a:endParaRPr lang="es-ES"/>
        </a:p>
      </dgm:t>
    </dgm:pt>
    <dgm:pt modelId="{F432A752-840E-4415-B0E7-0C9B7BD88B78}" type="pres">
      <dgm:prSet presAssocID="{93F5B39A-0EA5-466A-AC9E-BB7D2875A9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7F03219-757D-4A33-A989-88E689EC93E3}" type="pres">
      <dgm:prSet presAssocID="{93F5B39A-0EA5-466A-AC9E-BB7D2875A92A}" presName="Name1" presStyleCnt="0"/>
      <dgm:spPr/>
    </dgm:pt>
    <dgm:pt modelId="{AD2CE337-EC26-4A1B-844D-DAD59F17EDA4}" type="pres">
      <dgm:prSet presAssocID="{ACE3AFCC-2158-4E31-8464-13F88270C23C}" presName="picture_1" presStyleCnt="0"/>
      <dgm:spPr/>
    </dgm:pt>
    <dgm:pt modelId="{D4035B90-2E2A-4061-9CEC-2F0F93D744A9}" type="pres">
      <dgm:prSet presAssocID="{ACE3AFCC-2158-4E31-8464-13F88270C23C}" presName="pictureRepeatNode" presStyleLbl="alignImgPlace1" presStyleIdx="0" presStyleCnt="4" custScaleX="142578" custScaleY="116399" custLinFactNeighborX="-317" custLinFactNeighborY="0"/>
      <dgm:spPr/>
      <dgm:t>
        <a:bodyPr/>
        <a:lstStyle/>
        <a:p>
          <a:endParaRPr lang="es-ES"/>
        </a:p>
      </dgm:t>
    </dgm:pt>
    <dgm:pt modelId="{A84C97F7-7B78-4325-A996-407D94822F5D}" type="pres">
      <dgm:prSet presAssocID="{AEDF85F8-B589-4BDC-A87C-949F290F374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293D35-F81A-4960-9C8C-449DCAB09914}" type="pres">
      <dgm:prSet presAssocID="{814FE2CB-C845-48F7-A1E5-7DDBD22F057B}" presName="picture_2" presStyleCnt="0"/>
      <dgm:spPr/>
    </dgm:pt>
    <dgm:pt modelId="{347E3D45-AF7A-494C-AEFF-84E8A6D84D61}" type="pres">
      <dgm:prSet presAssocID="{814FE2CB-C845-48F7-A1E5-7DDBD22F057B}" presName="pictureRepeatNode" presStyleLbl="alignImgPlace1" presStyleIdx="1" presStyleCnt="4" custScaleX="152578" custScaleY="116540"/>
      <dgm:spPr/>
      <dgm:t>
        <a:bodyPr/>
        <a:lstStyle/>
        <a:p>
          <a:endParaRPr lang="es-ES"/>
        </a:p>
      </dgm:t>
    </dgm:pt>
    <dgm:pt modelId="{B95A1167-E729-4FA5-8FF8-5EE35005B7C4}" type="pres">
      <dgm:prSet presAssocID="{D2D92673-CC69-4CB5-9FE0-A7EE9643A7A2}" presName="line_2" presStyleLbl="parChTrans1D1" presStyleIdx="0" presStyleCnt="3"/>
      <dgm:spPr/>
    </dgm:pt>
    <dgm:pt modelId="{0298BDD1-358F-4D67-832C-19AA23394DE6}" type="pres">
      <dgm:prSet presAssocID="{D2D92673-CC69-4CB5-9FE0-A7EE9643A7A2}" presName="textparent_2" presStyleLbl="node1" presStyleIdx="0" presStyleCnt="0"/>
      <dgm:spPr/>
    </dgm:pt>
    <dgm:pt modelId="{33AECE2B-FB3A-4726-8729-ACFB1110278F}" type="pres">
      <dgm:prSet presAssocID="{D2D92673-CC69-4CB5-9FE0-A7EE9643A7A2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630F4A-A814-489B-8CCB-D21880D72DB0}" type="pres">
      <dgm:prSet presAssocID="{CFA35068-3A22-48C3-8062-6C00895F55FC}" presName="picture_3" presStyleCnt="0"/>
      <dgm:spPr/>
    </dgm:pt>
    <dgm:pt modelId="{868699AC-3134-4971-9FCB-623DC6FDA93A}" type="pres">
      <dgm:prSet presAssocID="{CFA35068-3A22-48C3-8062-6C00895F55FC}" presName="pictureRepeatNode" presStyleLbl="alignImgPlace1" presStyleIdx="2" presStyleCnt="4" custScaleX="131349" custScaleY="96604" custLinFactNeighborX="29718"/>
      <dgm:spPr/>
      <dgm:t>
        <a:bodyPr/>
        <a:lstStyle/>
        <a:p>
          <a:endParaRPr lang="es-ES"/>
        </a:p>
      </dgm:t>
    </dgm:pt>
    <dgm:pt modelId="{1218B055-C643-41A8-A006-AC473EC00217}" type="pres">
      <dgm:prSet presAssocID="{A0CC7812-395A-4EF7-98EC-8DD772FD3E66}" presName="line_3" presStyleLbl="parChTrans1D1" presStyleIdx="1" presStyleCnt="3"/>
      <dgm:spPr/>
    </dgm:pt>
    <dgm:pt modelId="{F7E7D569-9B82-49B9-990B-5E6E836D7558}" type="pres">
      <dgm:prSet presAssocID="{A0CC7812-395A-4EF7-98EC-8DD772FD3E66}" presName="textparent_3" presStyleLbl="node1" presStyleIdx="0" presStyleCnt="0"/>
      <dgm:spPr/>
    </dgm:pt>
    <dgm:pt modelId="{A4031897-AC42-47FB-80D4-AFA17864CDB7}" type="pres">
      <dgm:prSet presAssocID="{A0CC7812-395A-4EF7-98EC-8DD772FD3E66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40B888-35C3-41D5-AAF0-B2B6E6D1429B}" type="pres">
      <dgm:prSet presAssocID="{D8C79F14-27BB-40FF-9389-539ECDF3FEFA}" presName="picture_4" presStyleCnt="0"/>
      <dgm:spPr/>
    </dgm:pt>
    <dgm:pt modelId="{6D74A36B-A344-40A7-BACE-B96C1F56CB65}" type="pres">
      <dgm:prSet presAssocID="{D8C79F14-27BB-40FF-9389-539ECDF3FEFA}" presName="pictureRepeatNode" presStyleLbl="alignImgPlace1" presStyleIdx="3" presStyleCnt="4" custScaleX="198015" custScaleY="141225"/>
      <dgm:spPr/>
      <dgm:t>
        <a:bodyPr/>
        <a:lstStyle/>
        <a:p>
          <a:endParaRPr lang="es-ES"/>
        </a:p>
      </dgm:t>
    </dgm:pt>
    <dgm:pt modelId="{ECF6E1BA-75F0-4701-8CF0-EA5697CF44BC}" type="pres">
      <dgm:prSet presAssocID="{470B1CBB-8682-4568-BF66-7DED4F293003}" presName="line_4" presStyleLbl="parChTrans1D1" presStyleIdx="2" presStyleCnt="3"/>
      <dgm:spPr/>
    </dgm:pt>
    <dgm:pt modelId="{5273C6BA-48D0-495B-BD5F-C499BEA874DF}" type="pres">
      <dgm:prSet presAssocID="{470B1CBB-8682-4568-BF66-7DED4F293003}" presName="textparent_4" presStyleLbl="node1" presStyleIdx="0" presStyleCnt="0"/>
      <dgm:spPr/>
    </dgm:pt>
    <dgm:pt modelId="{D368EC8F-760C-4CB2-B7AA-521EDD100F65}" type="pres">
      <dgm:prSet presAssocID="{470B1CBB-8682-4568-BF66-7DED4F293003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DEDA49-8159-4DF6-9546-397E36742479}" type="presOf" srcId="{814FE2CB-C845-48F7-A1E5-7DDBD22F057B}" destId="{347E3D45-AF7A-494C-AEFF-84E8A6D84D61}" srcOrd="0" destOrd="0" presId="urn:microsoft.com/office/officeart/2008/layout/CircularPictureCallout"/>
    <dgm:cxn modelId="{0C950C04-D6DF-4524-B5E6-AC706BFB61EC}" type="presOf" srcId="{D2D92673-CC69-4CB5-9FE0-A7EE9643A7A2}" destId="{33AECE2B-FB3A-4726-8729-ACFB1110278F}" srcOrd="0" destOrd="0" presId="urn:microsoft.com/office/officeart/2008/layout/CircularPictureCallout"/>
    <dgm:cxn modelId="{D890A956-BDFB-498B-8EF8-4C4B1505A6BD}" type="presOf" srcId="{D8C79F14-27BB-40FF-9389-539ECDF3FEFA}" destId="{6D74A36B-A344-40A7-BACE-B96C1F56CB65}" srcOrd="0" destOrd="0" presId="urn:microsoft.com/office/officeart/2008/layout/CircularPictureCallout"/>
    <dgm:cxn modelId="{9C81138E-DB8F-49DA-AB4F-7EC5B8C9A0F9}" srcId="{93F5B39A-0EA5-466A-AC9E-BB7D2875A92A}" destId="{A0CC7812-395A-4EF7-98EC-8DD772FD3E66}" srcOrd="2" destOrd="0" parTransId="{ED18D266-F40F-4B8D-BAFC-92F098AC6B9F}" sibTransId="{CFA35068-3A22-48C3-8062-6C00895F55FC}"/>
    <dgm:cxn modelId="{B5FBCF67-5A24-41EA-AAAC-B809735C7379}" srcId="{93F5B39A-0EA5-466A-AC9E-BB7D2875A92A}" destId="{D2D92673-CC69-4CB5-9FE0-A7EE9643A7A2}" srcOrd="1" destOrd="0" parTransId="{231DFB95-31D8-4D1B-B785-91CDB61495A2}" sibTransId="{814FE2CB-C845-48F7-A1E5-7DDBD22F057B}"/>
    <dgm:cxn modelId="{7CA152E9-3455-4A50-87FF-EA612552FA57}" type="presOf" srcId="{AEDF85F8-B589-4BDC-A87C-949F290F374B}" destId="{A84C97F7-7B78-4325-A996-407D94822F5D}" srcOrd="0" destOrd="0" presId="urn:microsoft.com/office/officeart/2008/layout/CircularPictureCallout"/>
    <dgm:cxn modelId="{B88BD8D2-289F-433F-80FE-E51059D6F352}" srcId="{93F5B39A-0EA5-466A-AC9E-BB7D2875A92A}" destId="{470B1CBB-8682-4568-BF66-7DED4F293003}" srcOrd="3" destOrd="0" parTransId="{FBC4866E-06D1-4215-9508-E71090D105EC}" sibTransId="{D8C79F14-27BB-40FF-9389-539ECDF3FEFA}"/>
    <dgm:cxn modelId="{7C2C1B4D-5488-45B1-AD63-5CC7A304D06B}" type="presOf" srcId="{ACE3AFCC-2158-4E31-8464-13F88270C23C}" destId="{D4035B90-2E2A-4061-9CEC-2F0F93D744A9}" srcOrd="0" destOrd="0" presId="urn:microsoft.com/office/officeart/2008/layout/CircularPictureCallout"/>
    <dgm:cxn modelId="{0DE3718A-512B-4E25-8CD2-4B6076D161BA}" type="presOf" srcId="{CFA35068-3A22-48C3-8062-6C00895F55FC}" destId="{868699AC-3134-4971-9FCB-623DC6FDA93A}" srcOrd="0" destOrd="0" presId="urn:microsoft.com/office/officeart/2008/layout/CircularPictureCallout"/>
    <dgm:cxn modelId="{32178FC7-B9F2-4256-BC39-FA7D3F82C9A7}" type="presOf" srcId="{A0CC7812-395A-4EF7-98EC-8DD772FD3E66}" destId="{A4031897-AC42-47FB-80D4-AFA17864CDB7}" srcOrd="0" destOrd="0" presId="urn:microsoft.com/office/officeart/2008/layout/CircularPictureCallout"/>
    <dgm:cxn modelId="{A090F7CA-CEAE-4450-A05B-D84269AA21BE}" srcId="{93F5B39A-0EA5-466A-AC9E-BB7D2875A92A}" destId="{AEDF85F8-B589-4BDC-A87C-949F290F374B}" srcOrd="0" destOrd="0" parTransId="{DF5F094A-1CA2-48F5-9845-3CF41DD03E9A}" sibTransId="{ACE3AFCC-2158-4E31-8464-13F88270C23C}"/>
    <dgm:cxn modelId="{381201CD-6C71-4CEE-AC10-DD3D35D8BDBB}" type="presOf" srcId="{93F5B39A-0EA5-466A-AC9E-BB7D2875A92A}" destId="{F432A752-840E-4415-B0E7-0C9B7BD88B78}" srcOrd="0" destOrd="0" presId="urn:microsoft.com/office/officeart/2008/layout/CircularPictureCallout"/>
    <dgm:cxn modelId="{A61A3277-D864-40ED-AF42-4EF2195755BE}" type="presOf" srcId="{470B1CBB-8682-4568-BF66-7DED4F293003}" destId="{D368EC8F-760C-4CB2-B7AA-521EDD100F65}" srcOrd="0" destOrd="0" presId="urn:microsoft.com/office/officeart/2008/layout/CircularPictureCallout"/>
    <dgm:cxn modelId="{587B647D-AC75-49CC-8C36-B021407C8159}" type="presParOf" srcId="{F432A752-840E-4415-B0E7-0C9B7BD88B78}" destId="{D7F03219-757D-4A33-A989-88E689EC93E3}" srcOrd="0" destOrd="0" presId="urn:microsoft.com/office/officeart/2008/layout/CircularPictureCallout"/>
    <dgm:cxn modelId="{E52129F5-7947-4177-B7A4-99CB0A94316F}" type="presParOf" srcId="{D7F03219-757D-4A33-A989-88E689EC93E3}" destId="{AD2CE337-EC26-4A1B-844D-DAD59F17EDA4}" srcOrd="0" destOrd="0" presId="urn:microsoft.com/office/officeart/2008/layout/CircularPictureCallout"/>
    <dgm:cxn modelId="{54CDF3AB-0D8D-43AE-AAFE-8B3EDB3567E0}" type="presParOf" srcId="{AD2CE337-EC26-4A1B-844D-DAD59F17EDA4}" destId="{D4035B90-2E2A-4061-9CEC-2F0F93D744A9}" srcOrd="0" destOrd="0" presId="urn:microsoft.com/office/officeart/2008/layout/CircularPictureCallout"/>
    <dgm:cxn modelId="{49F4BDD7-5496-443C-8F25-CE9D415E309E}" type="presParOf" srcId="{D7F03219-757D-4A33-A989-88E689EC93E3}" destId="{A84C97F7-7B78-4325-A996-407D94822F5D}" srcOrd="1" destOrd="0" presId="urn:microsoft.com/office/officeart/2008/layout/CircularPictureCallout"/>
    <dgm:cxn modelId="{D2613DFF-BCE1-4F0C-B0BA-8644CA77555F}" type="presParOf" srcId="{D7F03219-757D-4A33-A989-88E689EC93E3}" destId="{E0293D35-F81A-4960-9C8C-449DCAB09914}" srcOrd="2" destOrd="0" presId="urn:microsoft.com/office/officeart/2008/layout/CircularPictureCallout"/>
    <dgm:cxn modelId="{E918FA80-C130-4CAD-84B7-1126DE61CEF6}" type="presParOf" srcId="{E0293D35-F81A-4960-9C8C-449DCAB09914}" destId="{347E3D45-AF7A-494C-AEFF-84E8A6D84D61}" srcOrd="0" destOrd="0" presId="urn:microsoft.com/office/officeart/2008/layout/CircularPictureCallout"/>
    <dgm:cxn modelId="{7543B747-A15F-41A6-954F-2E06A441C197}" type="presParOf" srcId="{D7F03219-757D-4A33-A989-88E689EC93E3}" destId="{B95A1167-E729-4FA5-8FF8-5EE35005B7C4}" srcOrd="3" destOrd="0" presId="urn:microsoft.com/office/officeart/2008/layout/CircularPictureCallout"/>
    <dgm:cxn modelId="{EA8A5599-BB6F-4A33-B919-B87A52457DCF}" type="presParOf" srcId="{D7F03219-757D-4A33-A989-88E689EC93E3}" destId="{0298BDD1-358F-4D67-832C-19AA23394DE6}" srcOrd="4" destOrd="0" presId="urn:microsoft.com/office/officeart/2008/layout/CircularPictureCallout"/>
    <dgm:cxn modelId="{B89A62C0-B1DD-41F0-8DAE-C640E6313B25}" type="presParOf" srcId="{0298BDD1-358F-4D67-832C-19AA23394DE6}" destId="{33AECE2B-FB3A-4726-8729-ACFB1110278F}" srcOrd="0" destOrd="0" presId="urn:microsoft.com/office/officeart/2008/layout/CircularPictureCallout"/>
    <dgm:cxn modelId="{855F16A7-CEC0-4908-AA48-FB1D121A0514}" type="presParOf" srcId="{D7F03219-757D-4A33-A989-88E689EC93E3}" destId="{5B630F4A-A814-489B-8CCB-D21880D72DB0}" srcOrd="5" destOrd="0" presId="urn:microsoft.com/office/officeart/2008/layout/CircularPictureCallout"/>
    <dgm:cxn modelId="{3A29179C-EC25-45BF-BA07-0671C63BEE8D}" type="presParOf" srcId="{5B630F4A-A814-489B-8CCB-D21880D72DB0}" destId="{868699AC-3134-4971-9FCB-623DC6FDA93A}" srcOrd="0" destOrd="0" presId="urn:microsoft.com/office/officeart/2008/layout/CircularPictureCallout"/>
    <dgm:cxn modelId="{5E4B5EC4-4837-407C-B30D-9C8C4B347E86}" type="presParOf" srcId="{D7F03219-757D-4A33-A989-88E689EC93E3}" destId="{1218B055-C643-41A8-A006-AC473EC00217}" srcOrd="6" destOrd="0" presId="urn:microsoft.com/office/officeart/2008/layout/CircularPictureCallout"/>
    <dgm:cxn modelId="{320091F2-A479-4336-AB64-2C9A7AAF5049}" type="presParOf" srcId="{D7F03219-757D-4A33-A989-88E689EC93E3}" destId="{F7E7D569-9B82-49B9-990B-5E6E836D7558}" srcOrd="7" destOrd="0" presId="urn:microsoft.com/office/officeart/2008/layout/CircularPictureCallout"/>
    <dgm:cxn modelId="{5576A194-9D2A-4AF7-B8A9-2DBD44AB6E70}" type="presParOf" srcId="{F7E7D569-9B82-49B9-990B-5E6E836D7558}" destId="{A4031897-AC42-47FB-80D4-AFA17864CDB7}" srcOrd="0" destOrd="0" presId="urn:microsoft.com/office/officeart/2008/layout/CircularPictureCallout"/>
    <dgm:cxn modelId="{C1D9E7EC-F503-4C13-9219-3313837891A2}" type="presParOf" srcId="{D7F03219-757D-4A33-A989-88E689EC93E3}" destId="{0840B888-35C3-41D5-AAF0-B2B6E6D1429B}" srcOrd="8" destOrd="0" presId="urn:microsoft.com/office/officeart/2008/layout/CircularPictureCallout"/>
    <dgm:cxn modelId="{3F18D21A-B133-41DA-AAB2-289E29F416C0}" type="presParOf" srcId="{0840B888-35C3-41D5-AAF0-B2B6E6D1429B}" destId="{6D74A36B-A344-40A7-BACE-B96C1F56CB65}" srcOrd="0" destOrd="0" presId="urn:microsoft.com/office/officeart/2008/layout/CircularPictureCallout"/>
    <dgm:cxn modelId="{988DF7E1-F719-4A2D-AF8A-A56A9EC59D20}" type="presParOf" srcId="{D7F03219-757D-4A33-A989-88E689EC93E3}" destId="{ECF6E1BA-75F0-4701-8CF0-EA5697CF44BC}" srcOrd="9" destOrd="0" presId="urn:microsoft.com/office/officeart/2008/layout/CircularPictureCallout"/>
    <dgm:cxn modelId="{5A33BF73-30C9-414A-91F4-8E06541A49EE}" type="presParOf" srcId="{D7F03219-757D-4A33-A989-88E689EC93E3}" destId="{5273C6BA-48D0-495B-BD5F-C499BEA874DF}" srcOrd="10" destOrd="0" presId="urn:microsoft.com/office/officeart/2008/layout/CircularPictureCallout"/>
    <dgm:cxn modelId="{46EA1416-5CC6-4099-9400-CF03956AA2B2}" type="presParOf" srcId="{5273C6BA-48D0-495B-BD5F-C499BEA874DF}" destId="{D368EC8F-760C-4CB2-B7AA-521EDD100F65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59FD5E-EBE7-425D-ADB9-4426C5701D7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9F25E3A-7F63-46DE-8745-92A7DF8BA3CA}">
      <dgm:prSet phldrT="[Texto]" custT="1"/>
      <dgm:spPr/>
      <dgm:t>
        <a:bodyPr/>
        <a:lstStyle/>
        <a:p>
          <a:r>
            <a:rPr lang="es-ES" sz="1600" dirty="0" smtClean="0"/>
            <a:t>Sensibilización de los maestros sobre el papel de las TIC en la sociedad mediante, charlas con expertos de reconocida credibilidad, entregándoseles material impreso.</a:t>
          </a:r>
          <a:endParaRPr lang="es-ES" sz="1600" dirty="0"/>
        </a:p>
      </dgm:t>
    </dgm:pt>
    <dgm:pt modelId="{79869D2E-DC19-4CFA-B3B3-93A60F23E690}" type="parTrans" cxnId="{CB930943-A706-4A09-8422-2862B97E7EC6}">
      <dgm:prSet/>
      <dgm:spPr/>
      <dgm:t>
        <a:bodyPr/>
        <a:lstStyle/>
        <a:p>
          <a:endParaRPr lang="es-ES"/>
        </a:p>
      </dgm:t>
    </dgm:pt>
    <dgm:pt modelId="{27A01BBE-0F43-4F6E-92E7-FDAD2A018321}" type="sibTrans" cxnId="{CB930943-A706-4A09-8422-2862B97E7EC6}">
      <dgm:prSet/>
      <dgm:spPr/>
      <dgm:t>
        <a:bodyPr/>
        <a:lstStyle/>
        <a:p>
          <a:endParaRPr lang="es-ES"/>
        </a:p>
      </dgm:t>
    </dgm:pt>
    <dgm:pt modelId="{9A582579-C7A2-423D-86FC-E7A792D710D1}">
      <dgm:prSet phldrT="[Texto]" custT="1"/>
      <dgm:spPr/>
      <dgm:t>
        <a:bodyPr/>
        <a:lstStyle/>
        <a:p>
          <a:pPr algn="just"/>
          <a:r>
            <a:rPr lang="es-ES" sz="1600" dirty="0" smtClean="0"/>
            <a:t>Acceso de los maestros a las nuevas tecnologías. A más diversos tipos de TIC. Pero siempre de modo paulatino y con una intención de servicio y crecimiento profesional.</a:t>
          </a:r>
          <a:endParaRPr lang="es-ES" sz="1600" dirty="0"/>
        </a:p>
      </dgm:t>
    </dgm:pt>
    <dgm:pt modelId="{08EBDEA5-DE3E-4D2A-B2AD-01BD85FD3039}" type="parTrans" cxnId="{FECFA04F-6381-4915-A1D3-FFBBB7E6FC3E}">
      <dgm:prSet/>
      <dgm:spPr/>
      <dgm:t>
        <a:bodyPr/>
        <a:lstStyle/>
        <a:p>
          <a:endParaRPr lang="es-ES"/>
        </a:p>
      </dgm:t>
    </dgm:pt>
    <dgm:pt modelId="{7A60D275-1C4A-4C13-9FD1-398B60F1B14B}" type="sibTrans" cxnId="{FECFA04F-6381-4915-A1D3-FFBBB7E6FC3E}">
      <dgm:prSet/>
      <dgm:spPr/>
      <dgm:t>
        <a:bodyPr/>
        <a:lstStyle/>
        <a:p>
          <a:endParaRPr lang="es-ES"/>
        </a:p>
      </dgm:t>
    </dgm:pt>
    <dgm:pt modelId="{8F6F3486-57D2-45BA-99C4-8BDC0D1331C1}">
      <dgm:prSet/>
      <dgm:spPr/>
      <dgm:t>
        <a:bodyPr/>
        <a:lstStyle/>
        <a:p>
          <a:endParaRPr lang="es-ES"/>
        </a:p>
      </dgm:t>
    </dgm:pt>
    <dgm:pt modelId="{40373C05-E67F-4F86-A9B0-3BEF09D886E9}" type="parTrans" cxnId="{7CD3E157-313D-44CE-8BD8-9D534A500316}">
      <dgm:prSet/>
      <dgm:spPr/>
      <dgm:t>
        <a:bodyPr/>
        <a:lstStyle/>
        <a:p>
          <a:endParaRPr lang="es-ES"/>
        </a:p>
      </dgm:t>
    </dgm:pt>
    <dgm:pt modelId="{E0E63F88-FCF4-4B3F-A960-80BC0D17C1B1}" type="sibTrans" cxnId="{7CD3E157-313D-44CE-8BD8-9D534A500316}">
      <dgm:prSet/>
      <dgm:spPr/>
      <dgm:t>
        <a:bodyPr/>
        <a:lstStyle/>
        <a:p>
          <a:endParaRPr lang="es-ES"/>
        </a:p>
      </dgm:t>
    </dgm:pt>
    <dgm:pt modelId="{EA2BE171-3C68-4FD8-8BF5-981D26478075}">
      <dgm:prSet/>
      <dgm:spPr/>
      <dgm:t>
        <a:bodyPr/>
        <a:lstStyle/>
        <a:p>
          <a:endParaRPr lang="es-ES"/>
        </a:p>
      </dgm:t>
    </dgm:pt>
    <dgm:pt modelId="{D009255F-B201-4991-B7CA-59318DF47C91}" type="parTrans" cxnId="{D4E1AAAD-54D9-4A3E-84A5-6A14F85D3DC2}">
      <dgm:prSet/>
      <dgm:spPr/>
      <dgm:t>
        <a:bodyPr/>
        <a:lstStyle/>
        <a:p>
          <a:endParaRPr lang="es-ES"/>
        </a:p>
      </dgm:t>
    </dgm:pt>
    <dgm:pt modelId="{187BF2F1-0833-4647-B2B6-B667A3142DFE}" type="sibTrans" cxnId="{D4E1AAAD-54D9-4A3E-84A5-6A14F85D3DC2}">
      <dgm:prSet/>
      <dgm:spPr/>
      <dgm:t>
        <a:bodyPr/>
        <a:lstStyle/>
        <a:p>
          <a:endParaRPr lang="es-ES"/>
        </a:p>
      </dgm:t>
    </dgm:pt>
    <dgm:pt modelId="{959F7F0D-E399-4FF5-82A6-359BD039025D}" type="pres">
      <dgm:prSet presAssocID="{AE59FD5E-EBE7-425D-ADB9-4426C5701D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9FC9F33-0653-4855-A21D-C7009EDD5102}" type="pres">
      <dgm:prSet presAssocID="{39F25E3A-7F63-46DE-8745-92A7DF8BA3CA}" presName="parentLin" presStyleCnt="0"/>
      <dgm:spPr/>
    </dgm:pt>
    <dgm:pt modelId="{6F9E4806-F02F-417B-AB33-32DE3ABBD8B4}" type="pres">
      <dgm:prSet presAssocID="{39F25E3A-7F63-46DE-8745-92A7DF8BA3CA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398E0A34-96D7-487B-A8A3-9A9C20EBBC63}" type="pres">
      <dgm:prSet presAssocID="{39F25E3A-7F63-46DE-8745-92A7DF8BA3C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EB531F-FACE-4DA3-A660-883963CB8CE9}" type="pres">
      <dgm:prSet presAssocID="{39F25E3A-7F63-46DE-8745-92A7DF8BA3CA}" presName="negativeSpace" presStyleCnt="0"/>
      <dgm:spPr/>
    </dgm:pt>
    <dgm:pt modelId="{B45201E4-2BB7-405D-8D1D-328B837124F9}" type="pres">
      <dgm:prSet presAssocID="{39F25E3A-7F63-46DE-8745-92A7DF8BA3CA}" presName="childText" presStyleLbl="conFgAcc1" presStyleIdx="0" presStyleCnt="4">
        <dgm:presLayoutVars>
          <dgm:bulletEnabled val="1"/>
        </dgm:presLayoutVars>
      </dgm:prSet>
      <dgm:spPr/>
    </dgm:pt>
    <dgm:pt modelId="{451C7D25-9A38-496C-A7C9-B2802CA8CBA2}" type="pres">
      <dgm:prSet presAssocID="{27A01BBE-0F43-4F6E-92E7-FDAD2A018321}" presName="spaceBetweenRectangles" presStyleCnt="0"/>
      <dgm:spPr/>
    </dgm:pt>
    <dgm:pt modelId="{D48622A4-427B-40CA-A835-C183172535FB}" type="pres">
      <dgm:prSet presAssocID="{8F6F3486-57D2-45BA-99C4-8BDC0D1331C1}" presName="parentLin" presStyleCnt="0"/>
      <dgm:spPr/>
    </dgm:pt>
    <dgm:pt modelId="{D46A7734-A85A-4FB0-AAC8-A48C3FD07899}" type="pres">
      <dgm:prSet presAssocID="{8F6F3486-57D2-45BA-99C4-8BDC0D1331C1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BEF147AF-8C12-4AE8-A734-DBE5BDB81E8A}" type="pres">
      <dgm:prSet presAssocID="{8F6F3486-57D2-45BA-99C4-8BDC0D1331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F96392-FD9A-4E44-B32F-7E41FA17EA32}" type="pres">
      <dgm:prSet presAssocID="{8F6F3486-57D2-45BA-99C4-8BDC0D1331C1}" presName="negativeSpace" presStyleCnt="0"/>
      <dgm:spPr/>
    </dgm:pt>
    <dgm:pt modelId="{19E0ABAE-293C-4E65-85F1-B6418DACA733}" type="pres">
      <dgm:prSet presAssocID="{8F6F3486-57D2-45BA-99C4-8BDC0D1331C1}" presName="childText" presStyleLbl="conFgAcc1" presStyleIdx="1" presStyleCnt="4">
        <dgm:presLayoutVars>
          <dgm:bulletEnabled val="1"/>
        </dgm:presLayoutVars>
      </dgm:prSet>
      <dgm:spPr/>
    </dgm:pt>
    <dgm:pt modelId="{F6343ABA-49C4-4F46-B4ED-4AE1D03B1AD3}" type="pres">
      <dgm:prSet presAssocID="{E0E63F88-FCF4-4B3F-A960-80BC0D17C1B1}" presName="spaceBetweenRectangles" presStyleCnt="0"/>
      <dgm:spPr/>
    </dgm:pt>
    <dgm:pt modelId="{41763AF8-E3A6-4843-B31B-0AF3001F2AA7}" type="pres">
      <dgm:prSet presAssocID="{9A582579-C7A2-423D-86FC-E7A792D710D1}" presName="parentLin" presStyleCnt="0"/>
      <dgm:spPr/>
    </dgm:pt>
    <dgm:pt modelId="{3CE10420-27E8-4916-BC0E-17D19799A932}" type="pres">
      <dgm:prSet presAssocID="{9A582579-C7A2-423D-86FC-E7A792D710D1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605070BE-DACD-4DBF-90E7-E7430A01A9E2}" type="pres">
      <dgm:prSet presAssocID="{9A582579-C7A2-423D-86FC-E7A792D710D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3725E6-513C-462F-9815-4E6DC22D0E6C}" type="pres">
      <dgm:prSet presAssocID="{9A582579-C7A2-423D-86FC-E7A792D710D1}" presName="negativeSpace" presStyleCnt="0"/>
      <dgm:spPr/>
    </dgm:pt>
    <dgm:pt modelId="{D7E22192-AA75-445E-BAF7-CA385AE91D72}" type="pres">
      <dgm:prSet presAssocID="{9A582579-C7A2-423D-86FC-E7A792D710D1}" presName="childText" presStyleLbl="conFgAcc1" presStyleIdx="2" presStyleCnt="4">
        <dgm:presLayoutVars>
          <dgm:bulletEnabled val="1"/>
        </dgm:presLayoutVars>
      </dgm:prSet>
      <dgm:spPr/>
    </dgm:pt>
    <dgm:pt modelId="{4140E907-4B04-4AA6-B179-46453EAF8E52}" type="pres">
      <dgm:prSet presAssocID="{7A60D275-1C4A-4C13-9FD1-398B60F1B14B}" presName="spaceBetweenRectangles" presStyleCnt="0"/>
      <dgm:spPr/>
    </dgm:pt>
    <dgm:pt modelId="{A1386B1F-2765-489A-BDD5-661B80D14121}" type="pres">
      <dgm:prSet presAssocID="{EA2BE171-3C68-4FD8-8BF5-981D26478075}" presName="parentLin" presStyleCnt="0"/>
      <dgm:spPr/>
    </dgm:pt>
    <dgm:pt modelId="{EF457482-D3C7-4E0B-9B9C-138A04E67168}" type="pres">
      <dgm:prSet presAssocID="{EA2BE171-3C68-4FD8-8BF5-981D26478075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603EE43E-2F23-44A8-8CA1-1997FDFCDEC9}" type="pres">
      <dgm:prSet presAssocID="{EA2BE171-3C68-4FD8-8BF5-981D2647807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75B58B-229A-4813-B6E8-655768C48220}" type="pres">
      <dgm:prSet presAssocID="{EA2BE171-3C68-4FD8-8BF5-981D26478075}" presName="negativeSpace" presStyleCnt="0"/>
      <dgm:spPr/>
    </dgm:pt>
    <dgm:pt modelId="{6E90F46B-DCEE-453F-B9EC-F3378477ED54}" type="pres">
      <dgm:prSet presAssocID="{EA2BE171-3C68-4FD8-8BF5-981D2647807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B930943-A706-4A09-8422-2862B97E7EC6}" srcId="{AE59FD5E-EBE7-425D-ADB9-4426C5701D73}" destId="{39F25E3A-7F63-46DE-8745-92A7DF8BA3CA}" srcOrd="0" destOrd="0" parTransId="{79869D2E-DC19-4CFA-B3B3-93A60F23E690}" sibTransId="{27A01BBE-0F43-4F6E-92E7-FDAD2A018321}"/>
    <dgm:cxn modelId="{131A8410-6825-4378-A910-C76E4022398E}" type="presOf" srcId="{8F6F3486-57D2-45BA-99C4-8BDC0D1331C1}" destId="{D46A7734-A85A-4FB0-AAC8-A48C3FD07899}" srcOrd="0" destOrd="0" presId="urn:microsoft.com/office/officeart/2005/8/layout/list1"/>
    <dgm:cxn modelId="{7CD3E157-313D-44CE-8BD8-9D534A500316}" srcId="{AE59FD5E-EBE7-425D-ADB9-4426C5701D73}" destId="{8F6F3486-57D2-45BA-99C4-8BDC0D1331C1}" srcOrd="1" destOrd="0" parTransId="{40373C05-E67F-4F86-A9B0-3BEF09D886E9}" sibTransId="{E0E63F88-FCF4-4B3F-A960-80BC0D17C1B1}"/>
    <dgm:cxn modelId="{FECFA04F-6381-4915-A1D3-FFBBB7E6FC3E}" srcId="{AE59FD5E-EBE7-425D-ADB9-4426C5701D73}" destId="{9A582579-C7A2-423D-86FC-E7A792D710D1}" srcOrd="2" destOrd="0" parTransId="{08EBDEA5-DE3E-4D2A-B2AD-01BD85FD3039}" sibTransId="{7A60D275-1C4A-4C13-9FD1-398B60F1B14B}"/>
    <dgm:cxn modelId="{F9BDDB3B-EAA0-4502-A412-7EAE07433B9F}" type="presOf" srcId="{8F6F3486-57D2-45BA-99C4-8BDC0D1331C1}" destId="{BEF147AF-8C12-4AE8-A734-DBE5BDB81E8A}" srcOrd="1" destOrd="0" presId="urn:microsoft.com/office/officeart/2005/8/layout/list1"/>
    <dgm:cxn modelId="{FB5C1B7F-FA6D-484E-A0DC-DCB519E043BF}" type="presOf" srcId="{9A582579-C7A2-423D-86FC-E7A792D710D1}" destId="{605070BE-DACD-4DBF-90E7-E7430A01A9E2}" srcOrd="1" destOrd="0" presId="urn:microsoft.com/office/officeart/2005/8/layout/list1"/>
    <dgm:cxn modelId="{3CDE8F4B-0D34-4818-BE5F-F41FACEA8940}" type="presOf" srcId="{EA2BE171-3C68-4FD8-8BF5-981D26478075}" destId="{603EE43E-2F23-44A8-8CA1-1997FDFCDEC9}" srcOrd="1" destOrd="0" presId="urn:microsoft.com/office/officeart/2005/8/layout/list1"/>
    <dgm:cxn modelId="{D4E1AAAD-54D9-4A3E-84A5-6A14F85D3DC2}" srcId="{AE59FD5E-EBE7-425D-ADB9-4426C5701D73}" destId="{EA2BE171-3C68-4FD8-8BF5-981D26478075}" srcOrd="3" destOrd="0" parTransId="{D009255F-B201-4991-B7CA-59318DF47C91}" sibTransId="{187BF2F1-0833-4647-B2B6-B667A3142DFE}"/>
    <dgm:cxn modelId="{4D4AFCA5-FEFA-4252-A21B-1C40768FA02E}" type="presOf" srcId="{AE59FD5E-EBE7-425D-ADB9-4426C5701D73}" destId="{959F7F0D-E399-4FF5-82A6-359BD039025D}" srcOrd="0" destOrd="0" presId="urn:microsoft.com/office/officeart/2005/8/layout/list1"/>
    <dgm:cxn modelId="{AE31B1CB-4A83-46D7-B068-F3DABF0440DF}" type="presOf" srcId="{EA2BE171-3C68-4FD8-8BF5-981D26478075}" destId="{EF457482-D3C7-4E0B-9B9C-138A04E67168}" srcOrd="0" destOrd="0" presId="urn:microsoft.com/office/officeart/2005/8/layout/list1"/>
    <dgm:cxn modelId="{3F06E0BB-D5B3-40C2-9931-36B3EED2F95A}" type="presOf" srcId="{39F25E3A-7F63-46DE-8745-92A7DF8BA3CA}" destId="{398E0A34-96D7-487B-A8A3-9A9C20EBBC63}" srcOrd="1" destOrd="0" presId="urn:microsoft.com/office/officeart/2005/8/layout/list1"/>
    <dgm:cxn modelId="{D5424744-E528-4B5C-9305-327C796C39B0}" type="presOf" srcId="{39F25E3A-7F63-46DE-8745-92A7DF8BA3CA}" destId="{6F9E4806-F02F-417B-AB33-32DE3ABBD8B4}" srcOrd="0" destOrd="0" presId="urn:microsoft.com/office/officeart/2005/8/layout/list1"/>
    <dgm:cxn modelId="{2E28BBEA-F91B-4933-AA8C-585D431AAB52}" type="presOf" srcId="{9A582579-C7A2-423D-86FC-E7A792D710D1}" destId="{3CE10420-27E8-4916-BC0E-17D19799A932}" srcOrd="0" destOrd="0" presId="urn:microsoft.com/office/officeart/2005/8/layout/list1"/>
    <dgm:cxn modelId="{B9DA1E77-119F-40E7-9F61-2AD92D4263D2}" type="presParOf" srcId="{959F7F0D-E399-4FF5-82A6-359BD039025D}" destId="{F9FC9F33-0653-4855-A21D-C7009EDD5102}" srcOrd="0" destOrd="0" presId="urn:microsoft.com/office/officeart/2005/8/layout/list1"/>
    <dgm:cxn modelId="{0B1A9069-C2DE-4E23-9AF5-5F5743058F8C}" type="presParOf" srcId="{F9FC9F33-0653-4855-A21D-C7009EDD5102}" destId="{6F9E4806-F02F-417B-AB33-32DE3ABBD8B4}" srcOrd="0" destOrd="0" presId="urn:microsoft.com/office/officeart/2005/8/layout/list1"/>
    <dgm:cxn modelId="{65267EDA-9882-415E-8312-7A60EF8269D3}" type="presParOf" srcId="{F9FC9F33-0653-4855-A21D-C7009EDD5102}" destId="{398E0A34-96D7-487B-A8A3-9A9C20EBBC63}" srcOrd="1" destOrd="0" presId="urn:microsoft.com/office/officeart/2005/8/layout/list1"/>
    <dgm:cxn modelId="{562A1700-C7A1-415F-9CD8-5FCE2639EE7A}" type="presParOf" srcId="{959F7F0D-E399-4FF5-82A6-359BD039025D}" destId="{C4EB531F-FACE-4DA3-A660-883963CB8CE9}" srcOrd="1" destOrd="0" presId="urn:microsoft.com/office/officeart/2005/8/layout/list1"/>
    <dgm:cxn modelId="{03DE8BA4-0FFC-42AB-967C-545EFE5640F5}" type="presParOf" srcId="{959F7F0D-E399-4FF5-82A6-359BD039025D}" destId="{B45201E4-2BB7-405D-8D1D-328B837124F9}" srcOrd="2" destOrd="0" presId="urn:microsoft.com/office/officeart/2005/8/layout/list1"/>
    <dgm:cxn modelId="{F4660A2C-50D7-46BB-A5FB-3FE40E52CFD3}" type="presParOf" srcId="{959F7F0D-E399-4FF5-82A6-359BD039025D}" destId="{451C7D25-9A38-496C-A7C9-B2802CA8CBA2}" srcOrd="3" destOrd="0" presId="urn:microsoft.com/office/officeart/2005/8/layout/list1"/>
    <dgm:cxn modelId="{EE2CBF02-5B1D-4363-BB6D-9625BFFF7956}" type="presParOf" srcId="{959F7F0D-E399-4FF5-82A6-359BD039025D}" destId="{D48622A4-427B-40CA-A835-C183172535FB}" srcOrd="4" destOrd="0" presId="urn:microsoft.com/office/officeart/2005/8/layout/list1"/>
    <dgm:cxn modelId="{72647281-9142-4A5D-9DDD-31CB51C0EF09}" type="presParOf" srcId="{D48622A4-427B-40CA-A835-C183172535FB}" destId="{D46A7734-A85A-4FB0-AAC8-A48C3FD07899}" srcOrd="0" destOrd="0" presId="urn:microsoft.com/office/officeart/2005/8/layout/list1"/>
    <dgm:cxn modelId="{7FCB6B97-D1DA-45BC-B16B-529D46011A5D}" type="presParOf" srcId="{D48622A4-427B-40CA-A835-C183172535FB}" destId="{BEF147AF-8C12-4AE8-A734-DBE5BDB81E8A}" srcOrd="1" destOrd="0" presId="urn:microsoft.com/office/officeart/2005/8/layout/list1"/>
    <dgm:cxn modelId="{2944CA5A-B17E-4F1B-A2A1-592220E820E3}" type="presParOf" srcId="{959F7F0D-E399-4FF5-82A6-359BD039025D}" destId="{12F96392-FD9A-4E44-B32F-7E41FA17EA32}" srcOrd="5" destOrd="0" presId="urn:microsoft.com/office/officeart/2005/8/layout/list1"/>
    <dgm:cxn modelId="{AE0238AF-FBED-4927-AFBF-7A975C3747FE}" type="presParOf" srcId="{959F7F0D-E399-4FF5-82A6-359BD039025D}" destId="{19E0ABAE-293C-4E65-85F1-B6418DACA733}" srcOrd="6" destOrd="0" presId="urn:microsoft.com/office/officeart/2005/8/layout/list1"/>
    <dgm:cxn modelId="{B59F8E56-4D2D-457C-86C9-D692324E8808}" type="presParOf" srcId="{959F7F0D-E399-4FF5-82A6-359BD039025D}" destId="{F6343ABA-49C4-4F46-B4ED-4AE1D03B1AD3}" srcOrd="7" destOrd="0" presId="urn:microsoft.com/office/officeart/2005/8/layout/list1"/>
    <dgm:cxn modelId="{726EE442-8B53-4286-B6F8-2E774954145F}" type="presParOf" srcId="{959F7F0D-E399-4FF5-82A6-359BD039025D}" destId="{41763AF8-E3A6-4843-B31B-0AF3001F2AA7}" srcOrd="8" destOrd="0" presId="urn:microsoft.com/office/officeart/2005/8/layout/list1"/>
    <dgm:cxn modelId="{677056AC-415D-4BD8-AC2D-F38A795DEC1A}" type="presParOf" srcId="{41763AF8-E3A6-4843-B31B-0AF3001F2AA7}" destId="{3CE10420-27E8-4916-BC0E-17D19799A932}" srcOrd="0" destOrd="0" presId="urn:microsoft.com/office/officeart/2005/8/layout/list1"/>
    <dgm:cxn modelId="{862CB73B-F984-445D-8BE0-20B008CAB26E}" type="presParOf" srcId="{41763AF8-E3A6-4843-B31B-0AF3001F2AA7}" destId="{605070BE-DACD-4DBF-90E7-E7430A01A9E2}" srcOrd="1" destOrd="0" presId="urn:microsoft.com/office/officeart/2005/8/layout/list1"/>
    <dgm:cxn modelId="{BF62B4CA-236B-4B42-AD51-518306318AEF}" type="presParOf" srcId="{959F7F0D-E399-4FF5-82A6-359BD039025D}" destId="{593725E6-513C-462F-9815-4E6DC22D0E6C}" srcOrd="9" destOrd="0" presId="urn:microsoft.com/office/officeart/2005/8/layout/list1"/>
    <dgm:cxn modelId="{C65EC372-FC42-4393-87B6-D75190142501}" type="presParOf" srcId="{959F7F0D-E399-4FF5-82A6-359BD039025D}" destId="{D7E22192-AA75-445E-BAF7-CA385AE91D72}" srcOrd="10" destOrd="0" presId="urn:microsoft.com/office/officeart/2005/8/layout/list1"/>
    <dgm:cxn modelId="{0DC25D6B-39FC-4198-ADA1-5ED1FAD5D0F6}" type="presParOf" srcId="{959F7F0D-E399-4FF5-82A6-359BD039025D}" destId="{4140E907-4B04-4AA6-B179-46453EAF8E52}" srcOrd="11" destOrd="0" presId="urn:microsoft.com/office/officeart/2005/8/layout/list1"/>
    <dgm:cxn modelId="{3E188B29-7F60-42EF-A833-5851DDCAD43F}" type="presParOf" srcId="{959F7F0D-E399-4FF5-82A6-359BD039025D}" destId="{A1386B1F-2765-489A-BDD5-661B80D14121}" srcOrd="12" destOrd="0" presId="urn:microsoft.com/office/officeart/2005/8/layout/list1"/>
    <dgm:cxn modelId="{4FDD817C-FFA5-4555-998F-49FD9A78F43E}" type="presParOf" srcId="{A1386B1F-2765-489A-BDD5-661B80D14121}" destId="{EF457482-D3C7-4E0B-9B9C-138A04E67168}" srcOrd="0" destOrd="0" presId="urn:microsoft.com/office/officeart/2005/8/layout/list1"/>
    <dgm:cxn modelId="{16AF1893-61EC-4839-8CF2-2DE001AB929E}" type="presParOf" srcId="{A1386B1F-2765-489A-BDD5-661B80D14121}" destId="{603EE43E-2F23-44A8-8CA1-1997FDFCDEC9}" srcOrd="1" destOrd="0" presId="urn:microsoft.com/office/officeart/2005/8/layout/list1"/>
    <dgm:cxn modelId="{5B289B5C-ADE4-4161-9472-9135F3182953}" type="presParOf" srcId="{959F7F0D-E399-4FF5-82A6-359BD039025D}" destId="{0175B58B-229A-4813-B6E8-655768C48220}" srcOrd="13" destOrd="0" presId="urn:microsoft.com/office/officeart/2005/8/layout/list1"/>
    <dgm:cxn modelId="{0B38FB78-6847-42C6-AAD1-77297BA78AF4}" type="presParOf" srcId="{959F7F0D-E399-4FF5-82A6-359BD039025D}" destId="{6E90F46B-DCEE-453F-B9EC-F3378477ED5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59FD5E-EBE7-425D-ADB9-4426C5701D7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9F25E3A-7F63-46DE-8745-92A7DF8BA3CA}">
      <dgm:prSet phldrT="[Texto]" phldr="1"/>
      <dgm:spPr/>
      <dgm:t>
        <a:bodyPr/>
        <a:lstStyle/>
        <a:p>
          <a:endParaRPr lang="es-ES" dirty="0"/>
        </a:p>
      </dgm:t>
    </dgm:pt>
    <dgm:pt modelId="{79869D2E-DC19-4CFA-B3B3-93A60F23E690}" type="parTrans" cxnId="{CB930943-A706-4A09-8422-2862B97E7EC6}">
      <dgm:prSet/>
      <dgm:spPr/>
      <dgm:t>
        <a:bodyPr/>
        <a:lstStyle/>
        <a:p>
          <a:endParaRPr lang="es-ES"/>
        </a:p>
      </dgm:t>
    </dgm:pt>
    <dgm:pt modelId="{27A01BBE-0F43-4F6E-92E7-FDAD2A018321}" type="sibTrans" cxnId="{CB930943-A706-4A09-8422-2862B97E7EC6}">
      <dgm:prSet/>
      <dgm:spPr/>
      <dgm:t>
        <a:bodyPr/>
        <a:lstStyle/>
        <a:p>
          <a:endParaRPr lang="es-ES"/>
        </a:p>
      </dgm:t>
    </dgm:pt>
    <dgm:pt modelId="{9A582579-C7A2-423D-86FC-E7A792D710D1}">
      <dgm:prSet phldrT="[Texto]" phldr="1"/>
      <dgm:spPr/>
      <dgm:t>
        <a:bodyPr/>
        <a:lstStyle/>
        <a:p>
          <a:endParaRPr lang="es-ES"/>
        </a:p>
      </dgm:t>
    </dgm:pt>
    <dgm:pt modelId="{08EBDEA5-DE3E-4D2A-B2AD-01BD85FD3039}" type="parTrans" cxnId="{FECFA04F-6381-4915-A1D3-FFBBB7E6FC3E}">
      <dgm:prSet/>
      <dgm:spPr/>
      <dgm:t>
        <a:bodyPr/>
        <a:lstStyle/>
        <a:p>
          <a:endParaRPr lang="es-ES"/>
        </a:p>
      </dgm:t>
    </dgm:pt>
    <dgm:pt modelId="{7A60D275-1C4A-4C13-9FD1-398B60F1B14B}" type="sibTrans" cxnId="{FECFA04F-6381-4915-A1D3-FFBBB7E6FC3E}">
      <dgm:prSet/>
      <dgm:spPr/>
      <dgm:t>
        <a:bodyPr/>
        <a:lstStyle/>
        <a:p>
          <a:endParaRPr lang="es-ES"/>
        </a:p>
      </dgm:t>
    </dgm:pt>
    <dgm:pt modelId="{188D5805-601D-4E6C-BD15-8A95892EF57D}">
      <dgm:prSet phldrT="[Texto]" custT="1"/>
      <dgm:spPr/>
      <dgm:t>
        <a:bodyPr/>
        <a:lstStyle/>
        <a:p>
          <a:r>
            <a:rPr lang="es-ES" sz="1600" dirty="0" smtClean="0"/>
            <a:t>Construir y/o reconstruir el Modelo Educativo de la institución contemplando como parte del mismo el empleo de las TIC</a:t>
          </a:r>
          <a:endParaRPr lang="es-ES" sz="1300" dirty="0"/>
        </a:p>
      </dgm:t>
    </dgm:pt>
    <dgm:pt modelId="{97CFC3B5-D454-4696-B1DB-4B863732DB82}" type="parTrans" cxnId="{0A8AB0D1-991F-4934-9D93-C22FC9EBEADC}">
      <dgm:prSet/>
      <dgm:spPr/>
      <dgm:t>
        <a:bodyPr/>
        <a:lstStyle/>
        <a:p>
          <a:endParaRPr lang="es-ES"/>
        </a:p>
      </dgm:t>
    </dgm:pt>
    <dgm:pt modelId="{573A8321-E3EC-401C-96DC-B1496E2F5922}" type="sibTrans" cxnId="{0A8AB0D1-991F-4934-9D93-C22FC9EBEADC}">
      <dgm:prSet/>
      <dgm:spPr/>
      <dgm:t>
        <a:bodyPr/>
        <a:lstStyle/>
        <a:p>
          <a:endParaRPr lang="es-ES"/>
        </a:p>
      </dgm:t>
    </dgm:pt>
    <dgm:pt modelId="{8F6F3486-57D2-45BA-99C4-8BDC0D1331C1}">
      <dgm:prSet/>
      <dgm:spPr/>
      <dgm:t>
        <a:bodyPr/>
        <a:lstStyle/>
        <a:p>
          <a:endParaRPr lang="es-ES"/>
        </a:p>
      </dgm:t>
    </dgm:pt>
    <dgm:pt modelId="{40373C05-E67F-4F86-A9B0-3BEF09D886E9}" type="parTrans" cxnId="{7CD3E157-313D-44CE-8BD8-9D534A500316}">
      <dgm:prSet/>
      <dgm:spPr/>
      <dgm:t>
        <a:bodyPr/>
        <a:lstStyle/>
        <a:p>
          <a:endParaRPr lang="es-ES"/>
        </a:p>
      </dgm:t>
    </dgm:pt>
    <dgm:pt modelId="{E0E63F88-FCF4-4B3F-A960-80BC0D17C1B1}" type="sibTrans" cxnId="{7CD3E157-313D-44CE-8BD8-9D534A500316}">
      <dgm:prSet/>
      <dgm:spPr/>
      <dgm:t>
        <a:bodyPr/>
        <a:lstStyle/>
        <a:p>
          <a:endParaRPr lang="es-ES"/>
        </a:p>
      </dgm:t>
    </dgm:pt>
    <dgm:pt modelId="{959F7F0D-E399-4FF5-82A6-359BD039025D}" type="pres">
      <dgm:prSet presAssocID="{AE59FD5E-EBE7-425D-ADB9-4426C5701D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9FC9F33-0653-4855-A21D-C7009EDD5102}" type="pres">
      <dgm:prSet presAssocID="{39F25E3A-7F63-46DE-8745-92A7DF8BA3CA}" presName="parentLin" presStyleCnt="0"/>
      <dgm:spPr/>
    </dgm:pt>
    <dgm:pt modelId="{6F9E4806-F02F-417B-AB33-32DE3ABBD8B4}" type="pres">
      <dgm:prSet presAssocID="{39F25E3A-7F63-46DE-8745-92A7DF8BA3CA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398E0A34-96D7-487B-A8A3-9A9C20EBBC63}" type="pres">
      <dgm:prSet presAssocID="{39F25E3A-7F63-46DE-8745-92A7DF8BA3C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EB531F-FACE-4DA3-A660-883963CB8CE9}" type="pres">
      <dgm:prSet presAssocID="{39F25E3A-7F63-46DE-8745-92A7DF8BA3CA}" presName="negativeSpace" presStyleCnt="0"/>
      <dgm:spPr/>
    </dgm:pt>
    <dgm:pt modelId="{B45201E4-2BB7-405D-8D1D-328B837124F9}" type="pres">
      <dgm:prSet presAssocID="{39F25E3A-7F63-46DE-8745-92A7DF8BA3CA}" presName="childText" presStyleLbl="conFgAcc1" presStyleIdx="0" presStyleCnt="4">
        <dgm:presLayoutVars>
          <dgm:bulletEnabled val="1"/>
        </dgm:presLayoutVars>
      </dgm:prSet>
      <dgm:spPr/>
    </dgm:pt>
    <dgm:pt modelId="{451C7D25-9A38-496C-A7C9-B2802CA8CBA2}" type="pres">
      <dgm:prSet presAssocID="{27A01BBE-0F43-4F6E-92E7-FDAD2A018321}" presName="spaceBetweenRectangles" presStyleCnt="0"/>
      <dgm:spPr/>
    </dgm:pt>
    <dgm:pt modelId="{D48622A4-427B-40CA-A835-C183172535FB}" type="pres">
      <dgm:prSet presAssocID="{8F6F3486-57D2-45BA-99C4-8BDC0D1331C1}" presName="parentLin" presStyleCnt="0"/>
      <dgm:spPr/>
    </dgm:pt>
    <dgm:pt modelId="{D46A7734-A85A-4FB0-AAC8-A48C3FD07899}" type="pres">
      <dgm:prSet presAssocID="{8F6F3486-57D2-45BA-99C4-8BDC0D1331C1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BEF147AF-8C12-4AE8-A734-DBE5BDB81E8A}" type="pres">
      <dgm:prSet presAssocID="{8F6F3486-57D2-45BA-99C4-8BDC0D1331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F96392-FD9A-4E44-B32F-7E41FA17EA32}" type="pres">
      <dgm:prSet presAssocID="{8F6F3486-57D2-45BA-99C4-8BDC0D1331C1}" presName="negativeSpace" presStyleCnt="0"/>
      <dgm:spPr/>
    </dgm:pt>
    <dgm:pt modelId="{19E0ABAE-293C-4E65-85F1-B6418DACA733}" type="pres">
      <dgm:prSet presAssocID="{8F6F3486-57D2-45BA-99C4-8BDC0D1331C1}" presName="childText" presStyleLbl="conFgAcc1" presStyleIdx="1" presStyleCnt="4">
        <dgm:presLayoutVars>
          <dgm:bulletEnabled val="1"/>
        </dgm:presLayoutVars>
      </dgm:prSet>
      <dgm:spPr/>
    </dgm:pt>
    <dgm:pt modelId="{F6343ABA-49C4-4F46-B4ED-4AE1D03B1AD3}" type="pres">
      <dgm:prSet presAssocID="{E0E63F88-FCF4-4B3F-A960-80BC0D17C1B1}" presName="spaceBetweenRectangles" presStyleCnt="0"/>
      <dgm:spPr/>
    </dgm:pt>
    <dgm:pt modelId="{41763AF8-E3A6-4843-B31B-0AF3001F2AA7}" type="pres">
      <dgm:prSet presAssocID="{9A582579-C7A2-423D-86FC-E7A792D710D1}" presName="parentLin" presStyleCnt="0"/>
      <dgm:spPr/>
    </dgm:pt>
    <dgm:pt modelId="{3CE10420-27E8-4916-BC0E-17D19799A932}" type="pres">
      <dgm:prSet presAssocID="{9A582579-C7A2-423D-86FC-E7A792D710D1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605070BE-DACD-4DBF-90E7-E7430A01A9E2}" type="pres">
      <dgm:prSet presAssocID="{9A582579-C7A2-423D-86FC-E7A792D710D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3725E6-513C-462F-9815-4E6DC22D0E6C}" type="pres">
      <dgm:prSet presAssocID="{9A582579-C7A2-423D-86FC-E7A792D710D1}" presName="negativeSpace" presStyleCnt="0"/>
      <dgm:spPr/>
    </dgm:pt>
    <dgm:pt modelId="{D7E22192-AA75-445E-BAF7-CA385AE91D72}" type="pres">
      <dgm:prSet presAssocID="{9A582579-C7A2-423D-86FC-E7A792D710D1}" presName="childText" presStyleLbl="conFgAcc1" presStyleIdx="2" presStyleCnt="4">
        <dgm:presLayoutVars>
          <dgm:bulletEnabled val="1"/>
        </dgm:presLayoutVars>
      </dgm:prSet>
      <dgm:spPr/>
    </dgm:pt>
    <dgm:pt modelId="{4140E907-4B04-4AA6-B179-46453EAF8E52}" type="pres">
      <dgm:prSet presAssocID="{7A60D275-1C4A-4C13-9FD1-398B60F1B14B}" presName="spaceBetweenRectangles" presStyleCnt="0"/>
      <dgm:spPr/>
    </dgm:pt>
    <dgm:pt modelId="{C34DC8B6-EF3A-4E64-B677-69AB9B3A7B8E}" type="pres">
      <dgm:prSet presAssocID="{188D5805-601D-4E6C-BD15-8A95892EF57D}" presName="parentLin" presStyleCnt="0"/>
      <dgm:spPr/>
    </dgm:pt>
    <dgm:pt modelId="{73287D0F-7DFA-4E58-9ED2-474A1C2011B1}" type="pres">
      <dgm:prSet presAssocID="{188D5805-601D-4E6C-BD15-8A95892EF57D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0CDB84DD-7468-400B-8035-BBBC2AFCD1F2}" type="pres">
      <dgm:prSet presAssocID="{188D5805-601D-4E6C-BD15-8A95892EF57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A3AE15-BD25-4931-A118-3B16CE242C90}" type="pres">
      <dgm:prSet presAssocID="{188D5805-601D-4E6C-BD15-8A95892EF57D}" presName="negativeSpace" presStyleCnt="0"/>
      <dgm:spPr/>
    </dgm:pt>
    <dgm:pt modelId="{E93B4FD7-85F1-4C34-88C1-3895B447FBCB}" type="pres">
      <dgm:prSet presAssocID="{188D5805-601D-4E6C-BD15-8A95892EF57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F1291BA-E869-4BAA-90E1-F8EFFFF69458}" type="presOf" srcId="{AE59FD5E-EBE7-425D-ADB9-4426C5701D73}" destId="{959F7F0D-E399-4FF5-82A6-359BD039025D}" srcOrd="0" destOrd="0" presId="urn:microsoft.com/office/officeart/2005/8/layout/list1"/>
    <dgm:cxn modelId="{0DBCA5C1-07E4-4201-83AA-1D59F2B97D11}" type="presOf" srcId="{188D5805-601D-4E6C-BD15-8A95892EF57D}" destId="{0CDB84DD-7468-400B-8035-BBBC2AFCD1F2}" srcOrd="1" destOrd="0" presId="urn:microsoft.com/office/officeart/2005/8/layout/list1"/>
    <dgm:cxn modelId="{CB930943-A706-4A09-8422-2862B97E7EC6}" srcId="{AE59FD5E-EBE7-425D-ADB9-4426C5701D73}" destId="{39F25E3A-7F63-46DE-8745-92A7DF8BA3CA}" srcOrd="0" destOrd="0" parTransId="{79869D2E-DC19-4CFA-B3B3-93A60F23E690}" sibTransId="{27A01BBE-0F43-4F6E-92E7-FDAD2A018321}"/>
    <dgm:cxn modelId="{60FF29CF-29B5-4089-BABA-3B82CB117E79}" type="presOf" srcId="{39F25E3A-7F63-46DE-8745-92A7DF8BA3CA}" destId="{398E0A34-96D7-487B-A8A3-9A9C20EBBC63}" srcOrd="1" destOrd="0" presId="urn:microsoft.com/office/officeart/2005/8/layout/list1"/>
    <dgm:cxn modelId="{7CD3E157-313D-44CE-8BD8-9D534A500316}" srcId="{AE59FD5E-EBE7-425D-ADB9-4426C5701D73}" destId="{8F6F3486-57D2-45BA-99C4-8BDC0D1331C1}" srcOrd="1" destOrd="0" parTransId="{40373C05-E67F-4F86-A9B0-3BEF09D886E9}" sibTransId="{E0E63F88-FCF4-4B3F-A960-80BC0D17C1B1}"/>
    <dgm:cxn modelId="{3DC63D07-FBF8-4ED3-9F4D-C2D11CC3FD6E}" type="presOf" srcId="{8F6F3486-57D2-45BA-99C4-8BDC0D1331C1}" destId="{BEF147AF-8C12-4AE8-A734-DBE5BDB81E8A}" srcOrd="1" destOrd="0" presId="urn:microsoft.com/office/officeart/2005/8/layout/list1"/>
    <dgm:cxn modelId="{0A8AB0D1-991F-4934-9D93-C22FC9EBEADC}" srcId="{AE59FD5E-EBE7-425D-ADB9-4426C5701D73}" destId="{188D5805-601D-4E6C-BD15-8A95892EF57D}" srcOrd="3" destOrd="0" parTransId="{97CFC3B5-D454-4696-B1DB-4B863732DB82}" sibTransId="{573A8321-E3EC-401C-96DC-B1496E2F5922}"/>
    <dgm:cxn modelId="{51DCCF86-F2AC-454D-9707-F0DAC9A70756}" type="presOf" srcId="{8F6F3486-57D2-45BA-99C4-8BDC0D1331C1}" destId="{D46A7734-A85A-4FB0-AAC8-A48C3FD07899}" srcOrd="0" destOrd="0" presId="urn:microsoft.com/office/officeart/2005/8/layout/list1"/>
    <dgm:cxn modelId="{4A7F051A-C302-4402-A35B-EE6AEADFA9CB}" type="presOf" srcId="{188D5805-601D-4E6C-BD15-8A95892EF57D}" destId="{73287D0F-7DFA-4E58-9ED2-474A1C2011B1}" srcOrd="0" destOrd="0" presId="urn:microsoft.com/office/officeart/2005/8/layout/list1"/>
    <dgm:cxn modelId="{4E65004D-5CD7-48F7-AF87-FB14EF95180D}" type="presOf" srcId="{9A582579-C7A2-423D-86FC-E7A792D710D1}" destId="{3CE10420-27E8-4916-BC0E-17D19799A932}" srcOrd="0" destOrd="0" presId="urn:microsoft.com/office/officeart/2005/8/layout/list1"/>
    <dgm:cxn modelId="{B347BB7A-6D88-4345-B4C8-EA62874DE7D0}" type="presOf" srcId="{39F25E3A-7F63-46DE-8745-92A7DF8BA3CA}" destId="{6F9E4806-F02F-417B-AB33-32DE3ABBD8B4}" srcOrd="0" destOrd="0" presId="urn:microsoft.com/office/officeart/2005/8/layout/list1"/>
    <dgm:cxn modelId="{2D06B6C3-20FF-4A4E-B804-599C6911AF16}" type="presOf" srcId="{9A582579-C7A2-423D-86FC-E7A792D710D1}" destId="{605070BE-DACD-4DBF-90E7-E7430A01A9E2}" srcOrd="1" destOrd="0" presId="urn:microsoft.com/office/officeart/2005/8/layout/list1"/>
    <dgm:cxn modelId="{FECFA04F-6381-4915-A1D3-FFBBB7E6FC3E}" srcId="{AE59FD5E-EBE7-425D-ADB9-4426C5701D73}" destId="{9A582579-C7A2-423D-86FC-E7A792D710D1}" srcOrd="2" destOrd="0" parTransId="{08EBDEA5-DE3E-4D2A-B2AD-01BD85FD3039}" sibTransId="{7A60D275-1C4A-4C13-9FD1-398B60F1B14B}"/>
    <dgm:cxn modelId="{C9DBA2B0-62F5-4250-9841-CA7CA11047EE}" type="presParOf" srcId="{959F7F0D-E399-4FF5-82A6-359BD039025D}" destId="{F9FC9F33-0653-4855-A21D-C7009EDD5102}" srcOrd="0" destOrd="0" presId="urn:microsoft.com/office/officeart/2005/8/layout/list1"/>
    <dgm:cxn modelId="{2A403B85-FB28-41C4-ACDD-5E5F76F68D31}" type="presParOf" srcId="{F9FC9F33-0653-4855-A21D-C7009EDD5102}" destId="{6F9E4806-F02F-417B-AB33-32DE3ABBD8B4}" srcOrd="0" destOrd="0" presId="urn:microsoft.com/office/officeart/2005/8/layout/list1"/>
    <dgm:cxn modelId="{6A44872A-2BDE-4C77-832F-B6D9F0BF1FB1}" type="presParOf" srcId="{F9FC9F33-0653-4855-A21D-C7009EDD5102}" destId="{398E0A34-96D7-487B-A8A3-9A9C20EBBC63}" srcOrd="1" destOrd="0" presId="urn:microsoft.com/office/officeart/2005/8/layout/list1"/>
    <dgm:cxn modelId="{96C5BD3A-AF04-40DF-B1FD-A56D72575C4F}" type="presParOf" srcId="{959F7F0D-E399-4FF5-82A6-359BD039025D}" destId="{C4EB531F-FACE-4DA3-A660-883963CB8CE9}" srcOrd="1" destOrd="0" presId="urn:microsoft.com/office/officeart/2005/8/layout/list1"/>
    <dgm:cxn modelId="{18D4859F-AC7D-4CD5-AC5A-71584FEE5FBA}" type="presParOf" srcId="{959F7F0D-E399-4FF5-82A6-359BD039025D}" destId="{B45201E4-2BB7-405D-8D1D-328B837124F9}" srcOrd="2" destOrd="0" presId="urn:microsoft.com/office/officeart/2005/8/layout/list1"/>
    <dgm:cxn modelId="{F34AFBEC-AF6F-4D72-81C8-9B6F406AEFC7}" type="presParOf" srcId="{959F7F0D-E399-4FF5-82A6-359BD039025D}" destId="{451C7D25-9A38-496C-A7C9-B2802CA8CBA2}" srcOrd="3" destOrd="0" presId="urn:microsoft.com/office/officeart/2005/8/layout/list1"/>
    <dgm:cxn modelId="{4C468931-E294-42AB-8F44-919D9F97B9A8}" type="presParOf" srcId="{959F7F0D-E399-4FF5-82A6-359BD039025D}" destId="{D48622A4-427B-40CA-A835-C183172535FB}" srcOrd="4" destOrd="0" presId="urn:microsoft.com/office/officeart/2005/8/layout/list1"/>
    <dgm:cxn modelId="{D302AD46-C97A-49C6-A011-C8607C7E0E4C}" type="presParOf" srcId="{D48622A4-427B-40CA-A835-C183172535FB}" destId="{D46A7734-A85A-4FB0-AAC8-A48C3FD07899}" srcOrd="0" destOrd="0" presId="urn:microsoft.com/office/officeart/2005/8/layout/list1"/>
    <dgm:cxn modelId="{26500561-B014-4E23-AE04-E371EB8C58B2}" type="presParOf" srcId="{D48622A4-427B-40CA-A835-C183172535FB}" destId="{BEF147AF-8C12-4AE8-A734-DBE5BDB81E8A}" srcOrd="1" destOrd="0" presId="urn:microsoft.com/office/officeart/2005/8/layout/list1"/>
    <dgm:cxn modelId="{E2DC27B4-B70C-4762-A929-EB86F9ED76C5}" type="presParOf" srcId="{959F7F0D-E399-4FF5-82A6-359BD039025D}" destId="{12F96392-FD9A-4E44-B32F-7E41FA17EA32}" srcOrd="5" destOrd="0" presId="urn:microsoft.com/office/officeart/2005/8/layout/list1"/>
    <dgm:cxn modelId="{CDF5A8DB-E5E5-485C-B2BF-ADE71ED86157}" type="presParOf" srcId="{959F7F0D-E399-4FF5-82A6-359BD039025D}" destId="{19E0ABAE-293C-4E65-85F1-B6418DACA733}" srcOrd="6" destOrd="0" presId="urn:microsoft.com/office/officeart/2005/8/layout/list1"/>
    <dgm:cxn modelId="{04868C03-9005-40FA-9000-1CBF13685668}" type="presParOf" srcId="{959F7F0D-E399-4FF5-82A6-359BD039025D}" destId="{F6343ABA-49C4-4F46-B4ED-4AE1D03B1AD3}" srcOrd="7" destOrd="0" presId="urn:microsoft.com/office/officeart/2005/8/layout/list1"/>
    <dgm:cxn modelId="{F9A3AD7B-FBA8-4280-8018-21D07F87DE65}" type="presParOf" srcId="{959F7F0D-E399-4FF5-82A6-359BD039025D}" destId="{41763AF8-E3A6-4843-B31B-0AF3001F2AA7}" srcOrd="8" destOrd="0" presId="urn:microsoft.com/office/officeart/2005/8/layout/list1"/>
    <dgm:cxn modelId="{D14EC4A2-FD53-47A8-9443-8CE90E662654}" type="presParOf" srcId="{41763AF8-E3A6-4843-B31B-0AF3001F2AA7}" destId="{3CE10420-27E8-4916-BC0E-17D19799A932}" srcOrd="0" destOrd="0" presId="urn:microsoft.com/office/officeart/2005/8/layout/list1"/>
    <dgm:cxn modelId="{6C335BD3-3AB8-45A3-BF44-448CF25C8DFC}" type="presParOf" srcId="{41763AF8-E3A6-4843-B31B-0AF3001F2AA7}" destId="{605070BE-DACD-4DBF-90E7-E7430A01A9E2}" srcOrd="1" destOrd="0" presId="urn:microsoft.com/office/officeart/2005/8/layout/list1"/>
    <dgm:cxn modelId="{85FDE351-DD80-4B5F-BD06-7D025BA11F0A}" type="presParOf" srcId="{959F7F0D-E399-4FF5-82A6-359BD039025D}" destId="{593725E6-513C-462F-9815-4E6DC22D0E6C}" srcOrd="9" destOrd="0" presId="urn:microsoft.com/office/officeart/2005/8/layout/list1"/>
    <dgm:cxn modelId="{B9F348D5-D508-4A25-813E-4557FBC2F2E4}" type="presParOf" srcId="{959F7F0D-E399-4FF5-82A6-359BD039025D}" destId="{D7E22192-AA75-445E-BAF7-CA385AE91D72}" srcOrd="10" destOrd="0" presId="urn:microsoft.com/office/officeart/2005/8/layout/list1"/>
    <dgm:cxn modelId="{E94EAFCF-E692-48A9-96BB-3565DBEE7A47}" type="presParOf" srcId="{959F7F0D-E399-4FF5-82A6-359BD039025D}" destId="{4140E907-4B04-4AA6-B179-46453EAF8E52}" srcOrd="11" destOrd="0" presId="urn:microsoft.com/office/officeart/2005/8/layout/list1"/>
    <dgm:cxn modelId="{307A0719-C942-4F6C-83CF-3573C2F5B376}" type="presParOf" srcId="{959F7F0D-E399-4FF5-82A6-359BD039025D}" destId="{C34DC8B6-EF3A-4E64-B677-69AB9B3A7B8E}" srcOrd="12" destOrd="0" presId="urn:microsoft.com/office/officeart/2005/8/layout/list1"/>
    <dgm:cxn modelId="{C74229BD-D0C6-40B6-B3EA-7CB7E90F51FF}" type="presParOf" srcId="{C34DC8B6-EF3A-4E64-B677-69AB9B3A7B8E}" destId="{73287D0F-7DFA-4E58-9ED2-474A1C2011B1}" srcOrd="0" destOrd="0" presId="urn:microsoft.com/office/officeart/2005/8/layout/list1"/>
    <dgm:cxn modelId="{0C8E6135-2FBC-4A36-8E4F-0B98491C3471}" type="presParOf" srcId="{C34DC8B6-EF3A-4E64-B677-69AB9B3A7B8E}" destId="{0CDB84DD-7468-400B-8035-BBBC2AFCD1F2}" srcOrd="1" destOrd="0" presId="urn:microsoft.com/office/officeart/2005/8/layout/list1"/>
    <dgm:cxn modelId="{116162E0-2819-49A7-A88D-3AE8B5BBE914}" type="presParOf" srcId="{959F7F0D-E399-4FF5-82A6-359BD039025D}" destId="{6BA3AE15-BD25-4931-A118-3B16CE242C90}" srcOrd="13" destOrd="0" presId="urn:microsoft.com/office/officeart/2005/8/layout/list1"/>
    <dgm:cxn modelId="{FDD1F280-7877-4DB2-8B11-B7F0B0140063}" type="presParOf" srcId="{959F7F0D-E399-4FF5-82A6-359BD039025D}" destId="{E93B4FD7-85F1-4C34-88C1-3895B447FBC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9DE37-570E-4B64-B09B-8602E4E1AE9E}">
      <dsp:nvSpPr>
        <dsp:cNvPr id="0" name=""/>
        <dsp:cNvSpPr/>
      </dsp:nvSpPr>
      <dsp:spPr>
        <a:xfrm>
          <a:off x="-4812429" y="-737777"/>
          <a:ext cx="5733566" cy="5733566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BC375-A1F5-4911-9A96-94DF8E7E4864}">
      <dsp:nvSpPr>
        <dsp:cNvPr id="0" name=""/>
        <dsp:cNvSpPr/>
      </dsp:nvSpPr>
      <dsp:spPr>
        <a:xfrm>
          <a:off x="298699" y="193569"/>
          <a:ext cx="7191475" cy="386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1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Activos </a:t>
          </a:r>
          <a:endParaRPr lang="es-ES" sz="2000" kern="1200" dirty="0"/>
        </a:p>
      </dsp:txBody>
      <dsp:txXfrm>
        <a:off x="298699" y="193569"/>
        <a:ext cx="7191475" cy="386968"/>
      </dsp:txXfrm>
    </dsp:sp>
    <dsp:sp modelId="{1EE9DD58-9E97-4FF3-B5EF-D56F3AA12B5F}">
      <dsp:nvSpPr>
        <dsp:cNvPr id="0" name=""/>
        <dsp:cNvSpPr/>
      </dsp:nvSpPr>
      <dsp:spPr>
        <a:xfrm>
          <a:off x="56844" y="145198"/>
          <a:ext cx="483710" cy="4837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5A586-A42B-4677-828D-0A613DE1494E}">
      <dsp:nvSpPr>
        <dsp:cNvPr id="0" name=""/>
        <dsp:cNvSpPr/>
      </dsp:nvSpPr>
      <dsp:spPr>
        <a:xfrm>
          <a:off x="649133" y="774361"/>
          <a:ext cx="6841040" cy="386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1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Visuales</a:t>
          </a:r>
          <a:endParaRPr lang="es-ES" sz="2000" kern="1200" dirty="0"/>
        </a:p>
      </dsp:txBody>
      <dsp:txXfrm>
        <a:off x="649133" y="774361"/>
        <a:ext cx="6841040" cy="386968"/>
      </dsp:txXfrm>
    </dsp:sp>
    <dsp:sp modelId="{E4D0B882-3946-49D9-A522-D3B96970CFBA}">
      <dsp:nvSpPr>
        <dsp:cNvPr id="0" name=""/>
        <dsp:cNvSpPr/>
      </dsp:nvSpPr>
      <dsp:spPr>
        <a:xfrm>
          <a:off x="407278" y="725990"/>
          <a:ext cx="483710" cy="4837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B4A7F-DC01-4D51-B30E-176E75F89B5C}">
      <dsp:nvSpPr>
        <dsp:cNvPr id="0" name=""/>
        <dsp:cNvSpPr/>
      </dsp:nvSpPr>
      <dsp:spPr>
        <a:xfrm>
          <a:off x="841170" y="1354728"/>
          <a:ext cx="6649004" cy="386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1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Propensos al Intercambio</a:t>
          </a:r>
          <a:endParaRPr lang="es-ES" sz="2000" kern="1200" dirty="0"/>
        </a:p>
      </dsp:txBody>
      <dsp:txXfrm>
        <a:off x="841170" y="1354728"/>
        <a:ext cx="6649004" cy="386968"/>
      </dsp:txXfrm>
    </dsp:sp>
    <dsp:sp modelId="{83E72D70-B821-44A6-84F3-638ADFF8C4D5}">
      <dsp:nvSpPr>
        <dsp:cNvPr id="0" name=""/>
        <dsp:cNvSpPr/>
      </dsp:nvSpPr>
      <dsp:spPr>
        <a:xfrm>
          <a:off x="599315" y="1306357"/>
          <a:ext cx="483710" cy="4837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C674C-6C0E-4C5C-8149-0FFACD5FBA44}">
      <dsp:nvSpPr>
        <dsp:cNvPr id="0" name=""/>
        <dsp:cNvSpPr/>
      </dsp:nvSpPr>
      <dsp:spPr>
        <a:xfrm>
          <a:off x="902485" y="1935521"/>
          <a:ext cx="6587689" cy="386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1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Emprendedores</a:t>
          </a:r>
          <a:endParaRPr lang="es-ES" sz="2000" kern="1200" dirty="0"/>
        </a:p>
      </dsp:txBody>
      <dsp:txXfrm>
        <a:off x="902485" y="1935521"/>
        <a:ext cx="6587689" cy="386968"/>
      </dsp:txXfrm>
    </dsp:sp>
    <dsp:sp modelId="{D75B635A-B58C-4248-8492-BA568F950DBD}">
      <dsp:nvSpPr>
        <dsp:cNvPr id="0" name=""/>
        <dsp:cNvSpPr/>
      </dsp:nvSpPr>
      <dsp:spPr>
        <a:xfrm>
          <a:off x="660630" y="1887150"/>
          <a:ext cx="483710" cy="4837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62AAA-4014-42B8-B6C3-CD1A07F5A686}">
      <dsp:nvSpPr>
        <dsp:cNvPr id="0" name=""/>
        <dsp:cNvSpPr/>
      </dsp:nvSpPr>
      <dsp:spPr>
        <a:xfrm>
          <a:off x="841170" y="2516314"/>
          <a:ext cx="6649004" cy="386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1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Atiende diversas Tareas</a:t>
          </a:r>
          <a:endParaRPr lang="es-ES" sz="2000" kern="1200" dirty="0"/>
        </a:p>
      </dsp:txBody>
      <dsp:txXfrm>
        <a:off x="841170" y="2516314"/>
        <a:ext cx="6649004" cy="386968"/>
      </dsp:txXfrm>
    </dsp:sp>
    <dsp:sp modelId="{27D528F7-884B-4950-A4A4-3C7A811A19C2}">
      <dsp:nvSpPr>
        <dsp:cNvPr id="0" name=""/>
        <dsp:cNvSpPr/>
      </dsp:nvSpPr>
      <dsp:spPr>
        <a:xfrm>
          <a:off x="599315" y="2467943"/>
          <a:ext cx="483710" cy="4837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7D3BE-65FC-452E-8FCC-87B4BB861BDF}">
      <dsp:nvSpPr>
        <dsp:cNvPr id="0" name=""/>
        <dsp:cNvSpPr/>
      </dsp:nvSpPr>
      <dsp:spPr>
        <a:xfrm>
          <a:off x="649133" y="3096681"/>
          <a:ext cx="6841040" cy="386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1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Participan Activamente en la Construcción de su Conocimiento</a:t>
          </a:r>
          <a:endParaRPr lang="es-ES" sz="2000" kern="1200" dirty="0"/>
        </a:p>
      </dsp:txBody>
      <dsp:txXfrm>
        <a:off x="649133" y="3096681"/>
        <a:ext cx="6841040" cy="386968"/>
      </dsp:txXfrm>
    </dsp:sp>
    <dsp:sp modelId="{1355E750-A511-4823-8DCE-3455FCBEF1CD}">
      <dsp:nvSpPr>
        <dsp:cNvPr id="0" name=""/>
        <dsp:cNvSpPr/>
      </dsp:nvSpPr>
      <dsp:spPr>
        <a:xfrm>
          <a:off x="407278" y="3048310"/>
          <a:ext cx="483710" cy="4837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E425C-629D-48F0-AC4C-D6950548CF75}">
      <dsp:nvSpPr>
        <dsp:cNvPr id="0" name=""/>
        <dsp:cNvSpPr/>
      </dsp:nvSpPr>
      <dsp:spPr>
        <a:xfrm>
          <a:off x="298699" y="3677473"/>
          <a:ext cx="7191475" cy="386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1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Usuarios principales de las TIC</a:t>
          </a:r>
          <a:endParaRPr lang="es-ES" sz="2000" kern="1200" dirty="0"/>
        </a:p>
      </dsp:txBody>
      <dsp:txXfrm>
        <a:off x="298699" y="3677473"/>
        <a:ext cx="7191475" cy="386968"/>
      </dsp:txXfrm>
    </dsp:sp>
    <dsp:sp modelId="{C8E1808B-F81F-4292-9741-5A8C498B0822}">
      <dsp:nvSpPr>
        <dsp:cNvPr id="0" name=""/>
        <dsp:cNvSpPr/>
      </dsp:nvSpPr>
      <dsp:spPr>
        <a:xfrm>
          <a:off x="56844" y="3629102"/>
          <a:ext cx="483710" cy="4837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A48EF-8104-4DD7-BA96-A13F066947B4}">
      <dsp:nvSpPr>
        <dsp:cNvPr id="0" name=""/>
        <dsp:cNvSpPr/>
      </dsp:nvSpPr>
      <dsp:spPr>
        <a:xfrm>
          <a:off x="7512" y="828282"/>
          <a:ext cx="1657026" cy="11046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E0435-E606-430A-ADAE-09686C9E8B05}">
      <dsp:nvSpPr>
        <dsp:cNvPr id="0" name=""/>
        <dsp:cNvSpPr/>
      </dsp:nvSpPr>
      <dsp:spPr>
        <a:xfrm>
          <a:off x="1488518" y="2002040"/>
          <a:ext cx="2838010" cy="14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Las TIC propician nuevas formas de aprender que, por supuesto, no sustituyen a las tradicionales, lo que hacen es ampliar y enriquecer las posibilidades de educación.</a:t>
          </a:r>
          <a:endParaRPr lang="es-ES" sz="1800" kern="1200" dirty="0"/>
        </a:p>
      </dsp:txBody>
      <dsp:txXfrm>
        <a:off x="1488518" y="2002040"/>
        <a:ext cx="2838010" cy="1450069"/>
      </dsp:txXfrm>
    </dsp:sp>
    <dsp:sp modelId="{E0F42C49-87AC-43B4-BB5B-D0A52AD59E79}">
      <dsp:nvSpPr>
        <dsp:cNvPr id="0" name=""/>
        <dsp:cNvSpPr/>
      </dsp:nvSpPr>
      <dsp:spPr>
        <a:xfrm>
          <a:off x="1297433" y="1795089"/>
          <a:ext cx="563801" cy="56394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958D5-2C18-43E7-ADC8-603246BE523C}">
      <dsp:nvSpPr>
        <dsp:cNvPr id="0" name=""/>
        <dsp:cNvSpPr/>
      </dsp:nvSpPr>
      <dsp:spPr>
        <a:xfrm rot="5400000">
          <a:off x="3863588" y="1795162"/>
          <a:ext cx="563947" cy="56380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88513-7562-408A-98C6-D89C31F4C44D}">
      <dsp:nvSpPr>
        <dsp:cNvPr id="0" name=""/>
        <dsp:cNvSpPr/>
      </dsp:nvSpPr>
      <dsp:spPr>
        <a:xfrm rot="16200000">
          <a:off x="1345103" y="3124111"/>
          <a:ext cx="563947" cy="56380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93558-2579-4613-B79A-618DD45BBEB1}">
      <dsp:nvSpPr>
        <dsp:cNvPr id="0" name=""/>
        <dsp:cNvSpPr/>
      </dsp:nvSpPr>
      <dsp:spPr>
        <a:xfrm rot="10800000">
          <a:off x="3863661" y="3133592"/>
          <a:ext cx="563801" cy="56394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8B53D-E9C2-4E61-95B8-349E415A2034}">
      <dsp:nvSpPr>
        <dsp:cNvPr id="0" name=""/>
        <dsp:cNvSpPr/>
      </dsp:nvSpPr>
      <dsp:spPr>
        <a:xfrm>
          <a:off x="4962252" y="828282"/>
          <a:ext cx="1657026" cy="11046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6D972-ECF9-45B9-A274-322640C1D70A}">
      <dsp:nvSpPr>
        <dsp:cNvPr id="0" name=""/>
        <dsp:cNvSpPr/>
      </dsp:nvSpPr>
      <dsp:spPr>
        <a:xfrm>
          <a:off x="5654934" y="2002040"/>
          <a:ext cx="4414656" cy="14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Lo nuevo está en la forma en que usamos los recursos, tanto los recientes como los que no lo son, en su combinación e integración, en el respeto a su código propio de comunicación y sobre todo en el empleo pedagógico, didáctico, que hacemos de cada uno y de todos, integrados como un sistema.</a:t>
          </a:r>
          <a:endParaRPr lang="es-ES" sz="1800" kern="1200" dirty="0"/>
        </a:p>
      </dsp:txBody>
      <dsp:txXfrm>
        <a:off x="5654934" y="2002040"/>
        <a:ext cx="4414656" cy="1450069"/>
      </dsp:txXfrm>
    </dsp:sp>
    <dsp:sp modelId="{CF998B3C-9D10-43BF-A655-9A9F27B6F32B}">
      <dsp:nvSpPr>
        <dsp:cNvPr id="0" name=""/>
        <dsp:cNvSpPr/>
      </dsp:nvSpPr>
      <dsp:spPr>
        <a:xfrm>
          <a:off x="5442244" y="1660007"/>
          <a:ext cx="563801" cy="56394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22C8A-60CB-4D4A-A5BB-BAF2C02FE0CC}">
      <dsp:nvSpPr>
        <dsp:cNvPr id="0" name=""/>
        <dsp:cNvSpPr/>
      </dsp:nvSpPr>
      <dsp:spPr>
        <a:xfrm rot="5400000">
          <a:off x="9628561" y="1649692"/>
          <a:ext cx="563947" cy="56380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0D6C0-5EBA-47B1-B061-DC03C942BB12}">
      <dsp:nvSpPr>
        <dsp:cNvPr id="0" name=""/>
        <dsp:cNvSpPr/>
      </dsp:nvSpPr>
      <dsp:spPr>
        <a:xfrm rot="16200000">
          <a:off x="5494125" y="3199376"/>
          <a:ext cx="563947" cy="56380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3F6B1-3292-43EF-9433-FF3618194B95}">
      <dsp:nvSpPr>
        <dsp:cNvPr id="0" name=""/>
        <dsp:cNvSpPr/>
      </dsp:nvSpPr>
      <dsp:spPr>
        <a:xfrm rot="10800000">
          <a:off x="9628634" y="3074614"/>
          <a:ext cx="563801" cy="56394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6E1BA-75F0-4701-8CF0-EA5697CF44BC}">
      <dsp:nvSpPr>
        <dsp:cNvPr id="0" name=""/>
        <dsp:cNvSpPr/>
      </dsp:nvSpPr>
      <dsp:spPr>
        <a:xfrm>
          <a:off x="2868914" y="4131733"/>
          <a:ext cx="40802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8B055-C643-41A8-A006-AC473EC00217}">
      <dsp:nvSpPr>
        <dsp:cNvPr id="0" name=""/>
        <dsp:cNvSpPr/>
      </dsp:nvSpPr>
      <dsp:spPr>
        <a:xfrm>
          <a:off x="2868914" y="2709333"/>
          <a:ext cx="349503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A1167-E729-4FA5-8FF8-5EE35005B7C4}">
      <dsp:nvSpPr>
        <dsp:cNvPr id="0" name=""/>
        <dsp:cNvSpPr/>
      </dsp:nvSpPr>
      <dsp:spPr>
        <a:xfrm>
          <a:off x="2868914" y="1286933"/>
          <a:ext cx="40802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35B90-2E2A-4061-9CEC-2F0F93D744A9}">
      <dsp:nvSpPr>
        <dsp:cNvPr id="0" name=""/>
        <dsp:cNvSpPr/>
      </dsp:nvSpPr>
      <dsp:spPr>
        <a:xfrm>
          <a:off x="-28270" y="344105"/>
          <a:ext cx="5794369" cy="47304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C97F7-7B78-4325-A996-407D94822F5D}">
      <dsp:nvSpPr>
        <dsp:cNvPr id="0" name=""/>
        <dsp:cNvSpPr/>
      </dsp:nvSpPr>
      <dsp:spPr>
        <a:xfrm>
          <a:off x="1568434" y="2835317"/>
          <a:ext cx="2600960" cy="13411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/>
        </a:p>
      </dsp:txBody>
      <dsp:txXfrm>
        <a:off x="1568434" y="2835317"/>
        <a:ext cx="2600960" cy="1341120"/>
      </dsp:txXfrm>
    </dsp:sp>
    <dsp:sp modelId="{347E3D45-AF7A-494C-AEFF-84E8A6D84D61}">
      <dsp:nvSpPr>
        <dsp:cNvPr id="0" name=""/>
        <dsp:cNvSpPr/>
      </dsp:nvSpPr>
      <dsp:spPr>
        <a:xfrm>
          <a:off x="6019055" y="576505"/>
          <a:ext cx="1860230" cy="14208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ECE2B-FB3A-4726-8729-ACFB1110278F}">
      <dsp:nvSpPr>
        <dsp:cNvPr id="0" name=""/>
        <dsp:cNvSpPr/>
      </dsp:nvSpPr>
      <dsp:spPr>
        <a:xfrm>
          <a:off x="7558770" y="677333"/>
          <a:ext cx="140614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7558770" y="677333"/>
        <a:ext cx="140614" cy="1219200"/>
      </dsp:txXfrm>
    </dsp:sp>
    <dsp:sp modelId="{868699AC-3134-4971-9FCB-623DC6FDA93A}">
      <dsp:nvSpPr>
        <dsp:cNvPr id="0" name=""/>
        <dsp:cNvSpPr/>
      </dsp:nvSpPr>
      <dsp:spPr>
        <a:xfrm>
          <a:off x="5925573" y="2120435"/>
          <a:ext cx="1601407" cy="11777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31897-AC42-47FB-80D4-AFA17864CDB7}">
      <dsp:nvSpPr>
        <dsp:cNvPr id="0" name=""/>
        <dsp:cNvSpPr/>
      </dsp:nvSpPr>
      <dsp:spPr>
        <a:xfrm>
          <a:off x="6973554" y="2099733"/>
          <a:ext cx="199136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973554" y="2099733"/>
        <a:ext cx="199136" cy="1219200"/>
      </dsp:txXfrm>
    </dsp:sp>
    <dsp:sp modelId="{6D74A36B-A344-40A7-BACE-B96C1F56CB65}">
      <dsp:nvSpPr>
        <dsp:cNvPr id="0" name=""/>
        <dsp:cNvSpPr/>
      </dsp:nvSpPr>
      <dsp:spPr>
        <a:xfrm>
          <a:off x="5742071" y="3270825"/>
          <a:ext cx="2414198" cy="172181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8EC8F-760C-4CB2-B7AA-521EDD100F65}">
      <dsp:nvSpPr>
        <dsp:cNvPr id="0" name=""/>
        <dsp:cNvSpPr/>
      </dsp:nvSpPr>
      <dsp:spPr>
        <a:xfrm>
          <a:off x="7558770" y="3522133"/>
          <a:ext cx="140614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558770" y="3522133"/>
        <a:ext cx="140614" cy="1219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201E4-2BB7-405D-8D1D-328B837124F9}">
      <dsp:nvSpPr>
        <dsp:cNvPr id="0" name=""/>
        <dsp:cNvSpPr/>
      </dsp:nvSpPr>
      <dsp:spPr>
        <a:xfrm>
          <a:off x="0" y="5115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E0A34-96D7-487B-A8A3-9A9C20EBBC63}">
      <dsp:nvSpPr>
        <dsp:cNvPr id="0" name=""/>
        <dsp:cNvSpPr/>
      </dsp:nvSpPr>
      <dsp:spPr>
        <a:xfrm>
          <a:off x="406400" y="68733"/>
          <a:ext cx="5689600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Sensibilización de los maestros sobre el papel de las TIC en la sociedad mediante, charlas con expertos de reconocida credibilidad, entregándoseles material impreso.</a:t>
          </a:r>
          <a:endParaRPr lang="es-ES" sz="1600" kern="1200" dirty="0"/>
        </a:p>
      </dsp:txBody>
      <dsp:txXfrm>
        <a:off x="449631" y="111964"/>
        <a:ext cx="5603138" cy="799138"/>
      </dsp:txXfrm>
    </dsp:sp>
    <dsp:sp modelId="{19E0ABAE-293C-4E65-85F1-B6418DACA733}">
      <dsp:nvSpPr>
        <dsp:cNvPr id="0" name=""/>
        <dsp:cNvSpPr/>
      </dsp:nvSpPr>
      <dsp:spPr>
        <a:xfrm>
          <a:off x="0" y="18723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726060"/>
              <a:satOff val="-6543"/>
              <a:lumOff val="24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147AF-8C12-4AE8-A734-DBE5BDB81E8A}">
      <dsp:nvSpPr>
        <dsp:cNvPr id="0" name=""/>
        <dsp:cNvSpPr/>
      </dsp:nvSpPr>
      <dsp:spPr>
        <a:xfrm>
          <a:off x="406400" y="1429533"/>
          <a:ext cx="5689600" cy="885600"/>
        </a:xfrm>
        <a:prstGeom prst="roundRect">
          <a:avLst/>
        </a:prstGeom>
        <a:solidFill>
          <a:schemeClr val="accent2">
            <a:hueOff val="2726060"/>
            <a:satOff val="-6543"/>
            <a:lumOff val="2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>
        <a:off x="449631" y="1472764"/>
        <a:ext cx="5603138" cy="799138"/>
      </dsp:txXfrm>
    </dsp:sp>
    <dsp:sp modelId="{D7E22192-AA75-445E-BAF7-CA385AE91D72}">
      <dsp:nvSpPr>
        <dsp:cNvPr id="0" name=""/>
        <dsp:cNvSpPr/>
      </dsp:nvSpPr>
      <dsp:spPr>
        <a:xfrm>
          <a:off x="0" y="32331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452121"/>
              <a:satOff val="-13085"/>
              <a:lumOff val="48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070BE-DACD-4DBF-90E7-E7430A01A9E2}">
      <dsp:nvSpPr>
        <dsp:cNvPr id="0" name=""/>
        <dsp:cNvSpPr/>
      </dsp:nvSpPr>
      <dsp:spPr>
        <a:xfrm>
          <a:off x="406400" y="2790333"/>
          <a:ext cx="5689600" cy="885600"/>
        </a:xfrm>
        <a:prstGeom prst="roundRect">
          <a:avLst/>
        </a:prstGeom>
        <a:solidFill>
          <a:schemeClr val="accent2">
            <a:hueOff val="5452121"/>
            <a:satOff val="-13085"/>
            <a:lumOff val="4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Acceso de los maestros a las nuevas tecnologías. A más diversos tipos de TIC. Pero siempre de modo paulatino y con una intención de servicio y crecimiento profesional.</a:t>
          </a:r>
          <a:endParaRPr lang="es-ES" sz="1600" kern="1200" dirty="0"/>
        </a:p>
      </dsp:txBody>
      <dsp:txXfrm>
        <a:off x="449631" y="2833564"/>
        <a:ext cx="5603138" cy="799138"/>
      </dsp:txXfrm>
    </dsp:sp>
    <dsp:sp modelId="{6E90F46B-DCEE-453F-B9EC-F3378477ED54}">
      <dsp:nvSpPr>
        <dsp:cNvPr id="0" name=""/>
        <dsp:cNvSpPr/>
      </dsp:nvSpPr>
      <dsp:spPr>
        <a:xfrm>
          <a:off x="0" y="45939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8178181"/>
              <a:satOff val="-19628"/>
              <a:lumOff val="7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EE43E-2F23-44A8-8CA1-1997FDFCDEC9}">
      <dsp:nvSpPr>
        <dsp:cNvPr id="0" name=""/>
        <dsp:cNvSpPr/>
      </dsp:nvSpPr>
      <dsp:spPr>
        <a:xfrm>
          <a:off x="406400" y="4151133"/>
          <a:ext cx="5689600" cy="885600"/>
        </a:xfrm>
        <a:prstGeom prst="roundRect">
          <a:avLst/>
        </a:prstGeom>
        <a:solidFill>
          <a:schemeClr val="accent2">
            <a:hueOff val="8178181"/>
            <a:satOff val="-19628"/>
            <a:lumOff val="7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>
        <a:off x="449631" y="4194364"/>
        <a:ext cx="5603138" cy="799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201E4-2BB7-405D-8D1D-328B837124F9}">
      <dsp:nvSpPr>
        <dsp:cNvPr id="0" name=""/>
        <dsp:cNvSpPr/>
      </dsp:nvSpPr>
      <dsp:spPr>
        <a:xfrm>
          <a:off x="0" y="5115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E0A34-96D7-487B-A8A3-9A9C20EBBC63}">
      <dsp:nvSpPr>
        <dsp:cNvPr id="0" name=""/>
        <dsp:cNvSpPr/>
      </dsp:nvSpPr>
      <dsp:spPr>
        <a:xfrm>
          <a:off x="406400" y="68733"/>
          <a:ext cx="5689600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 dirty="0"/>
        </a:p>
      </dsp:txBody>
      <dsp:txXfrm>
        <a:off x="449631" y="111964"/>
        <a:ext cx="5603138" cy="799138"/>
      </dsp:txXfrm>
    </dsp:sp>
    <dsp:sp modelId="{19E0ABAE-293C-4E65-85F1-B6418DACA733}">
      <dsp:nvSpPr>
        <dsp:cNvPr id="0" name=""/>
        <dsp:cNvSpPr/>
      </dsp:nvSpPr>
      <dsp:spPr>
        <a:xfrm>
          <a:off x="0" y="18723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726060"/>
              <a:satOff val="-6543"/>
              <a:lumOff val="24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147AF-8C12-4AE8-A734-DBE5BDB81E8A}">
      <dsp:nvSpPr>
        <dsp:cNvPr id="0" name=""/>
        <dsp:cNvSpPr/>
      </dsp:nvSpPr>
      <dsp:spPr>
        <a:xfrm>
          <a:off x="406400" y="1429533"/>
          <a:ext cx="5689600" cy="885600"/>
        </a:xfrm>
        <a:prstGeom prst="roundRect">
          <a:avLst/>
        </a:prstGeom>
        <a:solidFill>
          <a:schemeClr val="accent2">
            <a:hueOff val="2726060"/>
            <a:satOff val="-6543"/>
            <a:lumOff val="2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>
        <a:off x="449631" y="1472764"/>
        <a:ext cx="5603138" cy="799138"/>
      </dsp:txXfrm>
    </dsp:sp>
    <dsp:sp modelId="{D7E22192-AA75-445E-BAF7-CA385AE91D72}">
      <dsp:nvSpPr>
        <dsp:cNvPr id="0" name=""/>
        <dsp:cNvSpPr/>
      </dsp:nvSpPr>
      <dsp:spPr>
        <a:xfrm>
          <a:off x="0" y="32331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452121"/>
              <a:satOff val="-13085"/>
              <a:lumOff val="48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070BE-DACD-4DBF-90E7-E7430A01A9E2}">
      <dsp:nvSpPr>
        <dsp:cNvPr id="0" name=""/>
        <dsp:cNvSpPr/>
      </dsp:nvSpPr>
      <dsp:spPr>
        <a:xfrm>
          <a:off x="406400" y="2790333"/>
          <a:ext cx="5689600" cy="885600"/>
        </a:xfrm>
        <a:prstGeom prst="roundRect">
          <a:avLst/>
        </a:prstGeom>
        <a:solidFill>
          <a:schemeClr val="accent2">
            <a:hueOff val="5452121"/>
            <a:satOff val="-13085"/>
            <a:lumOff val="4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/>
        </a:p>
      </dsp:txBody>
      <dsp:txXfrm>
        <a:off x="449631" y="2833564"/>
        <a:ext cx="5603138" cy="799138"/>
      </dsp:txXfrm>
    </dsp:sp>
    <dsp:sp modelId="{E93B4FD7-85F1-4C34-88C1-3895B447FBCB}">
      <dsp:nvSpPr>
        <dsp:cNvPr id="0" name=""/>
        <dsp:cNvSpPr/>
      </dsp:nvSpPr>
      <dsp:spPr>
        <a:xfrm>
          <a:off x="0" y="45939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8178181"/>
              <a:satOff val="-19628"/>
              <a:lumOff val="7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B84DD-7468-400B-8035-BBBC2AFCD1F2}">
      <dsp:nvSpPr>
        <dsp:cNvPr id="0" name=""/>
        <dsp:cNvSpPr/>
      </dsp:nvSpPr>
      <dsp:spPr>
        <a:xfrm>
          <a:off x="406400" y="4151133"/>
          <a:ext cx="5689600" cy="885600"/>
        </a:xfrm>
        <a:prstGeom prst="roundRect">
          <a:avLst/>
        </a:prstGeom>
        <a:solidFill>
          <a:schemeClr val="accent2">
            <a:hueOff val="8178181"/>
            <a:satOff val="-19628"/>
            <a:lumOff val="7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Construir y/o reconstruir el Modelo Educativo de la institución contemplando como parte del mismo el empleo de las TIC</a:t>
          </a:r>
          <a:endParaRPr lang="es-ES" sz="1300" kern="1200" dirty="0"/>
        </a:p>
      </dsp:txBody>
      <dsp:txXfrm>
        <a:off x="449631" y="4194364"/>
        <a:ext cx="560313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D67AFF-0AE5-4D8B-883A-95F7023E07EC}" type="datetime1">
              <a:rPr lang="es-ES" smtClean="0"/>
              <a:t>23/08/2018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D46D3C-0821-4916-87E8-732AE60A7DD6}" type="datetime1">
              <a:rPr lang="es-ES" noProof="0" smtClean="0"/>
              <a:t>23/08/2018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828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11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96033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12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77266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13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3336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100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97980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704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61925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7355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50667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79401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10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6076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Rectángulo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1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55CB799-6499-4E1E-8257-C777037FBB0C}" type="datetime1">
              <a:rPr lang="es-ES" noProof="0" smtClean="0"/>
              <a:t>23/08/2018</a:t>
            </a:fld>
            <a:endParaRPr lang="es-ES" noProof="0" dirty="0"/>
          </a:p>
        </p:txBody>
      </p:sp>
      <p:sp>
        <p:nvSpPr>
          <p:cNvPr id="12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3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37F32E-9C31-4EBC-9CF6-7E0795975D22}" type="datetime1">
              <a:rPr lang="es-ES" noProof="0" smtClean="0"/>
              <a:t>23/08/2018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0DE5E64D-8309-4EA3-9E01-E99A0B9E852A}" type="datetime1">
              <a:rPr lang="es-ES" noProof="0" smtClean="0"/>
              <a:t>23/08/2018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7AF38-4C5D-4919-B713-BCE928D84993}" type="datetime1">
              <a:rPr lang="es-ES" noProof="0" smtClean="0"/>
              <a:t>23/08/2018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F8A7DBF6-2AC7-4A48-B394-E7B6C748C10D}" type="datetime1">
              <a:rPr lang="es-ES" noProof="0" smtClean="0"/>
              <a:t>23/08/2018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5771C8-10A4-40A2-B087-7EAE1E72B338}" type="datetime1">
              <a:rPr lang="es-ES" noProof="0" smtClean="0"/>
              <a:t>23/08/2018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C3F35A-BE91-47D4-B680-814AAA83232F}" type="datetime1">
              <a:rPr lang="es-ES" noProof="0" smtClean="0"/>
              <a:t>23/08/2018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4A5508-0173-4F7B-BA1F-6FDD23DC888F}" type="datetime1">
              <a:rPr lang="es-ES" noProof="0" smtClean="0"/>
              <a:t>23/08/2018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3F45BD-EAC1-4ECC-91A9-2B1B76C5FA67}" type="datetime1">
              <a:rPr lang="es-ES" noProof="0" smtClean="0"/>
              <a:t>23/08/2018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3" name="Marcador de posición de contenido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0B4E3-ACD8-472A-AF6F-98A76C82A9AD}" type="datetime1">
              <a:rPr lang="es-ES" noProof="0" smtClean="0"/>
              <a:t>23/08/2018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736085-0EE4-4C8F-879E-58330D243B98}" type="datetime1">
              <a:rPr lang="es-ES" noProof="0" smtClean="0"/>
              <a:t>23/08/2018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</a:t>
            </a:r>
          </a:p>
          <a:p>
            <a:pPr lvl="6" rtl="0"/>
            <a:r>
              <a:rPr lang="es-ES" noProof="0" dirty="0"/>
              <a:t>Séptimo</a:t>
            </a:r>
          </a:p>
          <a:p>
            <a:pPr lvl="7" rtl="0"/>
            <a:r>
              <a:rPr lang="es-ES" noProof="0" dirty="0"/>
              <a:t>Octavo</a:t>
            </a:r>
          </a:p>
          <a:p>
            <a:pPr lvl="8" rtl="0"/>
            <a:r>
              <a:rPr lang="es-ES" noProof="0" dirty="0"/>
              <a:t>Noveno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3630E4A0-57EE-4B46-A340-CC6C398489DE}" type="datetime1">
              <a:rPr lang="es-ES" noProof="0" smtClean="0"/>
              <a:t>23/08/2018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1454020"/>
            <a:ext cx="8627261" cy="2877422"/>
          </a:xfrm>
        </p:spPr>
        <p:txBody>
          <a:bodyPr rtlCol="0">
            <a:normAutofit/>
          </a:bodyPr>
          <a:lstStyle/>
          <a:p>
            <a:r>
              <a:rPr lang="es-PA" sz="4000" b="0" dirty="0"/>
              <a:t>Más allá del salón de clases: Los Nuevos</a:t>
            </a:r>
            <a:br>
              <a:rPr lang="es-PA" sz="4000" b="0" dirty="0"/>
            </a:br>
            <a:r>
              <a:rPr lang="es-PA" sz="4000" b="0" dirty="0"/>
              <a:t>Ambientes de Aprendizajes</a:t>
            </a:r>
            <a:br>
              <a:rPr lang="es-PA" sz="4000" b="0" dirty="0"/>
            </a:br>
            <a:r>
              <a:rPr lang="es-PA" sz="4000" b="0" dirty="0"/>
              <a:t/>
            </a:r>
            <a:br>
              <a:rPr lang="es-PA" sz="4000" b="0" dirty="0"/>
            </a:br>
            <a:r>
              <a:rPr lang="es-PA" sz="2400" b="0" dirty="0"/>
              <a:t>Ramón F. Ferreiro</a:t>
            </a:r>
            <a:br>
              <a:rPr lang="es-PA" sz="2400" b="0" dirty="0"/>
            </a:br>
            <a:r>
              <a:rPr lang="es-PA" sz="2400" b="0" dirty="0"/>
              <a:t>Anthony de Napoli</a:t>
            </a: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es-ES" dirty="0"/>
              <a:t>ESTUDIANTE:</a:t>
            </a:r>
          </a:p>
          <a:p>
            <a:pPr algn="r" rtl="0"/>
            <a:r>
              <a:rPr lang="es-ES" dirty="0"/>
              <a:t>LUIS E. GONZALEZ   4-743-401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PA" dirty="0" smtClean="0"/>
              <a:t>EL DISEÑO DIDÁCTICO </a:t>
            </a:r>
            <a:endParaRPr lang="es-ES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64454" y="2490303"/>
            <a:ext cx="9577073" cy="1701461"/>
          </a:xfrm>
        </p:spPr>
        <p:txBody>
          <a:bodyPr rtlCol="0">
            <a:normAutofit/>
          </a:bodyPr>
          <a:lstStyle/>
          <a:p>
            <a:pPr algn="just"/>
            <a:r>
              <a:rPr lang="es-ES" sz="1800" dirty="0"/>
              <a:t>El diseño de nuevos ambientes de aprendizaje debe contemplar el empleo </a:t>
            </a:r>
            <a:r>
              <a:rPr lang="es-ES" sz="1800" dirty="0" smtClean="0"/>
              <a:t>de las </a:t>
            </a:r>
            <a:r>
              <a:rPr lang="es-ES" sz="1800" dirty="0"/>
              <a:t>TIC acorde de las potencialidades de estos recursos para lograr mayor </a:t>
            </a:r>
            <a:r>
              <a:rPr lang="es-ES" sz="1800" dirty="0" smtClean="0"/>
              <a:t>participación, interactividad </a:t>
            </a:r>
            <a:r>
              <a:rPr lang="es-ES" sz="1800" dirty="0"/>
              <a:t>alumno-contenido de enseñanza e </a:t>
            </a:r>
            <a:r>
              <a:rPr lang="es-ES" sz="1800" dirty="0" smtClean="0"/>
              <a:t>interacción alumno-alumno y alumno-maestro, relaciones </a:t>
            </a:r>
            <a:r>
              <a:rPr lang="es-ES" sz="1800" dirty="0"/>
              <a:t>de colaboración y </a:t>
            </a:r>
            <a:r>
              <a:rPr lang="es-ES" sz="1800" dirty="0" smtClean="0"/>
              <a:t>una función </a:t>
            </a:r>
            <a:r>
              <a:rPr lang="es-ES" sz="1800" dirty="0"/>
              <a:t>del maestro </a:t>
            </a:r>
            <a:r>
              <a:rPr lang="es-ES" sz="1800" dirty="0" smtClean="0"/>
              <a:t>como mediador </a:t>
            </a:r>
            <a:r>
              <a:rPr lang="es-ES" sz="1800" dirty="0"/>
              <a:t>(Ferreiro, R.2003).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454" y="3841657"/>
            <a:ext cx="9680982" cy="2621489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ES" sz="1800" dirty="0"/>
              <a:t>En tal sentido la correcta selección del medio es esencial. Por ejemplo, el </a:t>
            </a:r>
            <a:r>
              <a:rPr lang="es-ES" sz="1800" dirty="0" smtClean="0"/>
              <a:t>software educativo </a:t>
            </a:r>
            <a:r>
              <a:rPr lang="es-ES" sz="1800" dirty="0"/>
              <a:t>(Ferreiro, R. 2000) no es una finalidad, es una herramienta </a:t>
            </a:r>
            <a:r>
              <a:rPr lang="es-ES" sz="1800" dirty="0" smtClean="0"/>
              <a:t>para acceder </a:t>
            </a:r>
            <a:r>
              <a:rPr lang="es-ES" sz="1800" dirty="0"/>
              <a:t>a la información, lo que significa buscarla, encontrarla, seleccionarla </a:t>
            </a:r>
            <a:r>
              <a:rPr lang="es-ES" sz="1800" dirty="0" smtClean="0"/>
              <a:t>y procesarla </a:t>
            </a:r>
            <a:r>
              <a:rPr lang="es-ES" sz="1800" dirty="0"/>
              <a:t>críticamente para hacer un uso creativo de ella. El software </a:t>
            </a:r>
            <a:r>
              <a:rPr lang="es-ES" sz="1800" dirty="0" smtClean="0"/>
              <a:t>educativo cuando </a:t>
            </a:r>
            <a:r>
              <a:rPr lang="es-ES" sz="1800" dirty="0"/>
              <a:t>está diseñado didácticamente se convierte no tan sólo en un recurso </a:t>
            </a:r>
            <a:r>
              <a:rPr lang="es-ES" sz="1800" dirty="0" smtClean="0"/>
              <a:t>para obtener </a:t>
            </a:r>
            <a:r>
              <a:rPr lang="es-ES" sz="1800" dirty="0"/>
              <a:t>información, sino también para la formación de aquellos que hacen uso </a:t>
            </a:r>
            <a:r>
              <a:rPr lang="es-ES" sz="1800" dirty="0" smtClean="0"/>
              <a:t>de ellos </a:t>
            </a:r>
            <a:r>
              <a:rPr lang="es-ES" sz="1800" dirty="0"/>
              <a:t>por la mediación que se logra entre el contenido y el alumno previsto por </a:t>
            </a:r>
            <a:r>
              <a:rPr lang="es-ES" sz="1800" dirty="0" smtClean="0"/>
              <a:t>el o los especialistas </a:t>
            </a:r>
            <a:r>
              <a:rPr lang="es-ES" sz="1800" dirty="0"/>
              <a:t>que lo diseñaron. Para que un software educativo, cumpla </a:t>
            </a:r>
            <a:r>
              <a:rPr lang="es-ES" sz="1800" dirty="0" smtClean="0"/>
              <a:t>su cometido</a:t>
            </a:r>
            <a:r>
              <a:rPr lang="es-ES" sz="1800" dirty="0"/>
              <a:t>, su diseño debe estar regido, por los principios psicopedagógicos </a:t>
            </a:r>
            <a:r>
              <a:rPr lang="es-ES" sz="1800" dirty="0" smtClean="0"/>
              <a:t>que garanticen </a:t>
            </a:r>
            <a:r>
              <a:rPr lang="es-ES" sz="1800" dirty="0"/>
              <a:t>de antemano altas posibilidades de eficacia en el aprendizaje.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343" y="685800"/>
            <a:ext cx="2428860" cy="158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426235" y="1828456"/>
            <a:ext cx="11336481" cy="4233862"/>
          </a:xfrm>
        </p:spPr>
        <p:txBody>
          <a:bodyPr rtlCol="0">
            <a:normAutofit/>
          </a:bodyPr>
          <a:lstStyle/>
          <a:p>
            <a:r>
              <a:rPr lang="es-ES" sz="1800" dirty="0"/>
              <a:t>L</a:t>
            </a:r>
            <a:r>
              <a:rPr lang="es-ES" sz="1800" dirty="0" smtClean="0"/>
              <a:t>a </a:t>
            </a:r>
            <a:r>
              <a:rPr lang="es-ES" sz="1800" dirty="0"/>
              <a:t>Prueba </a:t>
            </a:r>
            <a:r>
              <a:rPr lang="es-ES" sz="1800" dirty="0" smtClean="0"/>
              <a:t>consiste en </a:t>
            </a:r>
            <a:r>
              <a:rPr lang="es-ES" sz="1800" dirty="0"/>
              <a:t>un conjunto de preguntas a contestarse a partir del Enfoque AEI que </a:t>
            </a:r>
            <a:r>
              <a:rPr lang="es-ES" sz="1800" dirty="0" smtClean="0"/>
              <a:t>promueve una </a:t>
            </a:r>
            <a:r>
              <a:rPr lang="es-ES" sz="1800" dirty="0"/>
              <a:t>reflexión para una mejor práctica educativa. Entre otros aspectos la </a:t>
            </a:r>
            <a:r>
              <a:rPr lang="es-ES" sz="1800" dirty="0" smtClean="0"/>
              <a:t>Prueba contempla:</a:t>
            </a:r>
          </a:p>
          <a:p>
            <a:endParaRPr lang="es-PA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LA PRUEBA “AEI”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5399" t="40469" r="11317" b="17295"/>
          <a:stretch/>
        </p:blipFill>
        <p:spPr>
          <a:xfrm>
            <a:off x="2743200" y="2529857"/>
            <a:ext cx="6515099" cy="41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CONCLUSION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057656" y="2533650"/>
            <a:ext cx="10073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Es relativamente fácil adquirir las tecnologías lo difícil, pero no imposible, </a:t>
            </a:r>
            <a:r>
              <a:rPr lang="es-ES" dirty="0" smtClean="0"/>
              <a:t>es hacer </a:t>
            </a:r>
            <a:r>
              <a:rPr lang="es-ES" dirty="0"/>
              <a:t>que éstas hagan posible la formación personal y profesional de los </a:t>
            </a:r>
            <a:r>
              <a:rPr lang="es-ES" dirty="0" smtClean="0"/>
              <a:t>miembros de </a:t>
            </a:r>
            <a:r>
              <a:rPr lang="es-ES" dirty="0"/>
              <a:t>una generación como la net ampliamente influida por la presencia de las TIC </a:t>
            </a:r>
            <a:r>
              <a:rPr lang="es-ES" dirty="0" smtClean="0"/>
              <a:t>en las </a:t>
            </a:r>
            <a:r>
              <a:rPr lang="es-ES" dirty="0"/>
              <a:t>actuales condiciones sociales de vida. La </a:t>
            </a:r>
            <a:r>
              <a:rPr lang="es-ES" dirty="0" smtClean="0"/>
              <a:t>sociedad contemporánea</a:t>
            </a:r>
            <a:r>
              <a:rPr lang="es-ES" dirty="0"/>
              <a:t>, cuyo </a:t>
            </a:r>
            <a:r>
              <a:rPr lang="es-ES" dirty="0" smtClean="0"/>
              <a:t>problema central </a:t>
            </a:r>
            <a:r>
              <a:rPr lang="es-ES" dirty="0"/>
              <a:t>más que de conocimientos es de valores requiere que si bien se </a:t>
            </a:r>
            <a:r>
              <a:rPr lang="es-ES" dirty="0" smtClean="0"/>
              <a:t>haga empleo </a:t>
            </a:r>
            <a:r>
              <a:rPr lang="es-ES" dirty="0"/>
              <a:t>de las TIC en las instituciones educativas éstas contribuyan a la </a:t>
            </a:r>
            <a:r>
              <a:rPr lang="es-ES" dirty="0" smtClean="0"/>
              <a:t>formación moral </a:t>
            </a:r>
            <a:r>
              <a:rPr lang="es-ES" dirty="0"/>
              <a:t>y ética </a:t>
            </a:r>
            <a:r>
              <a:rPr lang="es-ES" dirty="0" smtClean="0"/>
              <a:t>del ciudadano </a:t>
            </a:r>
            <a:r>
              <a:rPr lang="es-ES" dirty="0"/>
              <a:t>del futuro. Se requiere pensar y mejor aún repensar </a:t>
            </a:r>
            <a:r>
              <a:rPr lang="es-ES" dirty="0" smtClean="0"/>
              <a:t>los resultados </a:t>
            </a:r>
            <a:r>
              <a:rPr lang="es-ES" dirty="0"/>
              <a:t>que se quieren obtener, y </a:t>
            </a:r>
            <a:r>
              <a:rPr lang="es-ES" dirty="0" smtClean="0"/>
              <a:t>a partir </a:t>
            </a:r>
            <a:r>
              <a:rPr lang="es-ES" dirty="0"/>
              <a:t>de ellos valorar en que medida y </a:t>
            </a:r>
            <a:r>
              <a:rPr lang="es-ES" dirty="0" smtClean="0"/>
              <a:t>cómo las </a:t>
            </a:r>
            <a:r>
              <a:rPr lang="es-ES" dirty="0"/>
              <a:t>tecnologías nos pueden ayudar a lograrlo al integrarlas </a:t>
            </a:r>
            <a:r>
              <a:rPr lang="es-ES" dirty="0" smtClean="0"/>
              <a:t>al acervo </a:t>
            </a:r>
            <a:r>
              <a:rPr lang="es-ES" dirty="0"/>
              <a:t>humanista </a:t>
            </a:r>
            <a:r>
              <a:rPr lang="es-ES" dirty="0" smtClean="0"/>
              <a:t>de la </a:t>
            </a:r>
            <a:r>
              <a:rPr lang="es-ES" dirty="0"/>
              <a:t>educación.</a:t>
            </a:r>
          </a:p>
        </p:txBody>
      </p:sp>
    </p:spTree>
    <p:extLst>
      <p:ext uri="{BB962C8B-B14F-4D97-AF65-F5344CB8AC3E}">
        <p14:creationId xmlns:p14="http://schemas.microsoft.com/office/powerpoint/2010/main" val="112796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PA" dirty="0" smtClean="0"/>
              <a:t>GRACIAS……….</a:t>
            </a:r>
            <a:endParaRPr lang="es-ES" dirty="0"/>
          </a:p>
        </p:txBody>
      </p:sp>
      <p:sp>
        <p:nvSpPr>
          <p:cNvPr id="14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ANTECEDENTES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271715" y="1828456"/>
            <a:ext cx="9032707" cy="4732765"/>
          </a:xfrm>
        </p:spPr>
        <p:txBody>
          <a:bodyPr rtlCol="0">
            <a:normAutofit fontScale="925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PA" dirty="0"/>
              <a:t>La sociedad contemporánea se caracteriza además por la tecnología. Basta que observemos a nuestro alrededor para percatarnos de cómo la tecnología impacta nuestras vidas, tanto en lo social como en lo personal y profesional. Y es que el siglo XX le aportó a la sociedad entre otras cosas la aceleración del cambio tecnológico y como parte del mismo, la extraordinaria revolución en la informática y en las comunicaciones.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PA" dirty="0"/>
              <a:t>Las tecnologías de la información y de las comunicaciones conocidas como TIC, son la parte visible de un iceberg que constituye conjuntamente con otros factores el contexto social en que nos desenvolvemos todos, y muy en particular las nuevas generaciones. D. </a:t>
            </a:r>
            <a:r>
              <a:rPr lang="es-PA" dirty="0" err="1"/>
              <a:t>Tapscott</a:t>
            </a:r>
            <a:r>
              <a:rPr lang="es-PA" dirty="0"/>
              <a:t> (1998) se refiere a una nueva generación y la identifica con la letra "N" de la palabra en inglés: net, en alusión a la influencia de las redes propiciadas por el empleo de la computadora y el internet.</a:t>
            </a:r>
            <a:endParaRPr lang="es-ES" dirty="0"/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xmlns="" id="{0E4F5907-AFCD-4008-982E-55F6B81D3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623" y="2085644"/>
            <a:ext cx="2471485" cy="421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/>
              <a:t>PECULIARIDADES DE LA GENERACIÓN NET</a:t>
            </a:r>
          </a:p>
        </p:txBody>
      </p:sp>
      <p:pic>
        <p:nvPicPr>
          <p:cNvPr id="2050" name="Picture 2" descr="Resultado de imagen para generaciÃ³n net">
            <a:extLst>
              <a:ext uri="{FF2B5EF4-FFF2-40B4-BE49-F238E27FC236}">
                <a16:creationId xmlns:a16="http://schemas.microsoft.com/office/drawing/2014/main" xmlns="" id="{0F872FFD-96E8-4042-A070-CA58DC550F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157" y="2821626"/>
            <a:ext cx="2858254" cy="214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7246EFE-93BB-480D-BAB0-015E98FEA349}"/>
              </a:ext>
            </a:extLst>
          </p:cNvPr>
          <p:cNvSpPr/>
          <p:nvPr/>
        </p:nvSpPr>
        <p:spPr>
          <a:xfrm>
            <a:off x="224589" y="2005262"/>
            <a:ext cx="86948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A" sz="2000" dirty="0"/>
              <a:t>Son tecnofílicos. Siente una atracción por todo lo relacionado con las nuevas tecnologías, por conocerlas, emplearlas y poseerlas. Los nets perciben que con las TIC es posible la satisfacción de sus necesidades de entretenimiento y diversión, comunicación, información y por qué no lo sería posible también, de formación (Bernal, </a:t>
            </a:r>
            <a:r>
              <a:rPr lang="es-PA" sz="2000" dirty="0" err="1"/>
              <a:t>M.c</a:t>
            </a:r>
            <a:r>
              <a:rPr lang="es-PA" sz="2000" dirty="0"/>
              <a:t>. 2006; Villalobos, M. 2006).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260CB33-AAB6-46CD-8C10-21EF15B2314B}"/>
              </a:ext>
            </a:extLst>
          </p:cNvPr>
          <p:cNvSpPr/>
          <p:nvPr/>
        </p:nvSpPr>
        <p:spPr>
          <a:xfrm>
            <a:off x="224589" y="3813284"/>
            <a:ext cx="86948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A" sz="2000" dirty="0"/>
              <a:t>Poseen una asombrosa capacidad de adaptación en toda actividad que implica el empleo de las TIC, en particular la computadora y el internet. También muy relacionado con ello la capacidad para enfrentar problemas y resolverlos a partir de una habilidad que llama la atención de todos para la comunicación interactiva y simbólica, independientemente de tener o no la capacidad de intercambiar información verbalmente con otras personas, todo ello por el lenguaje de signos propios de la programación cibernética les permite un entendimiento común</a:t>
            </a:r>
          </a:p>
          <a:p>
            <a:pPr algn="just"/>
            <a:r>
              <a:rPr lang="es-PA" sz="2000" dirty="0"/>
              <a:t>(Villalobos, M. 2006).</a:t>
            </a:r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PECULIARIDADES DE LA GENERACIÓN NET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946484"/>
              </p:ext>
            </p:extLst>
          </p:nvPr>
        </p:nvGraphicFramePr>
        <p:xfrm>
          <a:off x="4507606" y="1918952"/>
          <a:ext cx="7547019" cy="425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5" y="2190750"/>
            <a:ext cx="3827932" cy="377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5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PA" dirty="0" smtClean="0"/>
              <a:t>IMPLICACIONES EDUCATIVAS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5245558"/>
              </p:ext>
            </p:extLst>
          </p:nvPr>
        </p:nvGraphicFramePr>
        <p:xfrm>
          <a:off x="698269" y="2493818"/>
          <a:ext cx="10077104" cy="448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r="8868"/>
          <a:stretch/>
        </p:blipFill>
        <p:spPr bwMode="auto">
          <a:xfrm>
            <a:off x="7460673" y="2261753"/>
            <a:ext cx="2473036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2156979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black">
          <a:xfrm>
            <a:off x="902623" y="421316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dirty="0" smtClean="0"/>
              <a:t>LOS NUEVOS AMBIENTES DE APRENDIZAJES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0739107"/>
              </p:ext>
            </p:extLst>
          </p:nvPr>
        </p:nvGraphicFramePr>
        <p:xfrm>
          <a:off x="1732463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481985" y="2771468"/>
            <a:ext cx="4426529" cy="24314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600" dirty="0"/>
              <a:t>Los nuevos ambientes de </a:t>
            </a:r>
            <a:r>
              <a:rPr lang="es-ES" sz="1600" dirty="0" smtClean="0"/>
              <a:t>aprendizajes, </a:t>
            </a:r>
            <a:r>
              <a:rPr lang="es-ES" sz="1600" dirty="0"/>
              <a:t>son una forma de organizar el proceso de enseñanza </a:t>
            </a:r>
            <a:r>
              <a:rPr lang="es-ES" sz="1600" dirty="0" smtClean="0"/>
              <a:t>presencial y </a:t>
            </a:r>
            <a:r>
              <a:rPr lang="es-ES" sz="1600" dirty="0"/>
              <a:t>a distancia que implica el empleo de tecnología. Forma de organización </a:t>
            </a:r>
            <a:r>
              <a:rPr lang="es-ES" sz="1600" dirty="0" smtClean="0"/>
              <a:t>centrada en </a:t>
            </a:r>
            <a:r>
              <a:rPr lang="es-ES" sz="1600" dirty="0"/>
              <a:t>el alumno que fomenta su auto aprendizaje, la construcción social de </a:t>
            </a:r>
            <a:r>
              <a:rPr lang="es-ES" sz="1600" dirty="0" smtClean="0"/>
              <a:t>su conocimiento</a:t>
            </a:r>
            <a:r>
              <a:rPr lang="es-ES" sz="1600" dirty="0"/>
              <a:t>, y como parte de este proceso, el desarrollo de su pensamiento </a:t>
            </a:r>
            <a:r>
              <a:rPr lang="es-ES" sz="1600" dirty="0" smtClean="0"/>
              <a:t>crítico y </a:t>
            </a:r>
            <a:r>
              <a:rPr lang="es-ES" sz="1600" dirty="0"/>
              <a:t>creativo mediante el trabajo en equipo y con las TIC seleccionadas como </a:t>
            </a:r>
            <a:r>
              <a:rPr lang="es-ES" sz="1600" dirty="0" smtClean="0"/>
              <a:t>idóneas por </a:t>
            </a:r>
            <a:r>
              <a:rPr lang="es-ES" sz="1600" dirty="0"/>
              <a:t>la naturaleza del contenido y los objetivo en pos de su formación </a:t>
            </a:r>
            <a:r>
              <a:rPr lang="es-ES" sz="1600" dirty="0" smtClean="0"/>
              <a:t>como ciudadano</a:t>
            </a:r>
            <a:r>
              <a:rPr lang="es-ES" sz="1600" dirty="0"/>
              <a:t>.</a:t>
            </a:r>
          </a:p>
          <a:p>
            <a:pPr marL="0" indent="0">
              <a:buNone/>
            </a:pPr>
            <a:endParaRPr lang="es-ES" sz="1000" dirty="0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443" y="2308649"/>
            <a:ext cx="1381549" cy="9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ambientes de aprendizaj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6443" y="3920127"/>
            <a:ext cx="878599" cy="4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WEBINA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336" y="5170453"/>
            <a:ext cx="1328313" cy="8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02956" y="2522321"/>
            <a:ext cx="10928465" cy="3909066"/>
          </a:xfrm>
        </p:spPr>
        <p:txBody>
          <a:bodyPr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dirty="0"/>
              <a:t>La A, referida a la necesidad de tener acceso a la </a:t>
            </a:r>
            <a:r>
              <a:rPr lang="es-ES" dirty="0" smtClean="0"/>
              <a:t>tecnología, y </a:t>
            </a:r>
            <a:r>
              <a:rPr lang="es-ES" dirty="0"/>
              <a:t>la E, del empleo, la disposición y capacitación que tengamos para </a:t>
            </a:r>
            <a:r>
              <a:rPr lang="es-ES" dirty="0" smtClean="0"/>
              <a:t>el correcto </a:t>
            </a:r>
            <a:r>
              <a:rPr lang="es-ES" dirty="0"/>
              <a:t>uso de las tecnologías de la información y comunicación al proceso </a:t>
            </a:r>
            <a:r>
              <a:rPr lang="es-ES" dirty="0" smtClean="0"/>
              <a:t>de aprendizaje-enseñanza</a:t>
            </a:r>
            <a:r>
              <a:rPr lang="es-ES" dirty="0"/>
              <a:t>. Mientras que la I alude a la integración de las </a:t>
            </a:r>
            <a:r>
              <a:rPr lang="es-ES" dirty="0" smtClean="0"/>
              <a:t>tecnologías al </a:t>
            </a:r>
            <a:r>
              <a:rPr lang="es-ES" dirty="0"/>
              <a:t>desarrollo de los contenidos curriculares. Probablemente sea el de integrar </a:t>
            </a:r>
            <a:r>
              <a:rPr lang="es-ES" dirty="0" smtClean="0"/>
              <a:t>tecnología-contenido </a:t>
            </a:r>
            <a:r>
              <a:rPr lang="es-ES" dirty="0"/>
              <a:t>el reto pedagógico más </a:t>
            </a:r>
            <a:r>
              <a:rPr lang="es-ES" dirty="0" smtClean="0"/>
              <a:t>importante.</a:t>
            </a:r>
          </a:p>
          <a:p>
            <a:pPr marL="0" indent="0" algn="just">
              <a:buNone/>
            </a:pPr>
            <a:endParaRPr lang="es-PA" dirty="0"/>
          </a:p>
          <a:p>
            <a:pPr marL="0" indent="0" algn="just">
              <a:buNone/>
            </a:pPr>
            <a:r>
              <a:rPr lang="es-ES" dirty="0" smtClean="0"/>
              <a:t>La </a:t>
            </a:r>
            <a:r>
              <a:rPr lang="es-ES" dirty="0"/>
              <a:t>integración a los contenidos de </a:t>
            </a:r>
            <a:r>
              <a:rPr lang="es-ES" dirty="0" smtClean="0"/>
              <a:t>enseñanza es: </a:t>
            </a:r>
            <a:r>
              <a:rPr lang="es-ES" dirty="0"/>
              <a:t>Saber integrar </a:t>
            </a:r>
            <a:r>
              <a:rPr lang="es-ES" dirty="0" smtClean="0"/>
              <a:t>las tecnologías </a:t>
            </a:r>
            <a:r>
              <a:rPr lang="es-ES" dirty="0"/>
              <a:t>de manera natural al proceso de aprendizaje de una asignatura. La </a:t>
            </a:r>
            <a:r>
              <a:rPr lang="es-ES" dirty="0" smtClean="0"/>
              <a:t>tecnología no </a:t>
            </a:r>
            <a:r>
              <a:rPr lang="es-ES" dirty="0"/>
              <a:t>es algo que deba ser añadido, extra, o de "moda". Se debe justificar </a:t>
            </a:r>
            <a:r>
              <a:rPr lang="es-ES" dirty="0" smtClean="0"/>
              <a:t>su empleo </a:t>
            </a:r>
            <a:r>
              <a:rPr lang="es-ES" dirty="0"/>
              <a:t>para el logro de objetivos de aprendizaje (</a:t>
            </a:r>
            <a:r>
              <a:rPr lang="es-ES" dirty="0" err="1"/>
              <a:t>Denapoli</a:t>
            </a:r>
            <a:r>
              <a:rPr lang="es-ES" dirty="0"/>
              <a:t>, A. 2003; Ferreiro, </a:t>
            </a:r>
            <a:r>
              <a:rPr lang="es-ES" dirty="0" smtClean="0"/>
              <a:t>R. 2000</a:t>
            </a:r>
            <a:r>
              <a:rPr lang="es-ES" dirty="0"/>
              <a:t>). Las TIC además de informar deben propiciar la formación de los </a:t>
            </a:r>
            <a:r>
              <a:rPr lang="es-ES" dirty="0" smtClean="0"/>
              <a:t>alumnos. Claro </a:t>
            </a:r>
            <a:r>
              <a:rPr lang="es-ES" dirty="0"/>
              <a:t>que no son </a:t>
            </a:r>
            <a:r>
              <a:rPr lang="es-ES" dirty="0" smtClean="0"/>
              <a:t>las TIC </a:t>
            </a:r>
            <a:r>
              <a:rPr lang="es-ES" dirty="0"/>
              <a:t>las que informan o forman, sino el diseño que el </a:t>
            </a:r>
            <a:r>
              <a:rPr lang="es-ES" dirty="0" smtClean="0"/>
              <a:t>maestro realiza </a:t>
            </a:r>
            <a:r>
              <a:rPr lang="es-ES" dirty="0"/>
              <a:t>que induce a la construcción </a:t>
            </a:r>
            <a:r>
              <a:rPr lang="es-ES" dirty="0" smtClean="0"/>
              <a:t>social de </a:t>
            </a:r>
            <a:r>
              <a:rPr lang="es-ES" dirty="0"/>
              <a:t>su conocimiento.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black">
          <a:xfrm>
            <a:off x="798715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dirty="0" smtClean="0"/>
              <a:t>EL ENFOQUE “AEI”</a:t>
            </a:r>
            <a:endParaRPr lang="es-ES" dirty="0"/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01" y="429868"/>
            <a:ext cx="1461707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black">
          <a:xfrm>
            <a:off x="798715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dirty="0" smtClean="0"/>
              <a:t>ESTRATEGIAS DEL ENFOQUE “AEI”</a:t>
            </a:r>
            <a:endParaRPr lang="es-ES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64044297"/>
              </p:ext>
            </p:extLst>
          </p:nvPr>
        </p:nvGraphicFramePr>
        <p:xfrm>
          <a:off x="2299347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807594" y="2949262"/>
            <a:ext cx="5331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Capacitación, </a:t>
            </a:r>
            <a:r>
              <a:rPr lang="es-ES" sz="1600" dirty="0"/>
              <a:t>mediante la participación en </a:t>
            </a:r>
            <a:r>
              <a:rPr lang="es-ES" sz="1600" dirty="0" smtClean="0"/>
              <a:t>talleres cortos y </a:t>
            </a:r>
            <a:r>
              <a:rPr lang="es-ES" sz="1600" dirty="0"/>
              <a:t>en horarios adecuados, con énfasis en la </a:t>
            </a:r>
            <a:r>
              <a:rPr lang="es-ES" sz="1600" dirty="0" smtClean="0"/>
              <a:t>apropiación de </a:t>
            </a:r>
            <a:r>
              <a:rPr lang="es-ES" sz="1600" dirty="0"/>
              <a:t>la </a:t>
            </a:r>
            <a:r>
              <a:rPr lang="es-ES" sz="1600" dirty="0" smtClean="0"/>
              <a:t>habilidad de </a:t>
            </a:r>
            <a:r>
              <a:rPr lang="es-ES" sz="1600" dirty="0"/>
              <a:t>empleo en asuntos </a:t>
            </a:r>
            <a:r>
              <a:rPr lang="es-ES" sz="1600" dirty="0" smtClean="0"/>
              <a:t>prácticos cotidianos</a:t>
            </a:r>
            <a:r>
              <a:rPr lang="es-ES" sz="1600" dirty="0"/>
              <a:t>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98997" y="5576552"/>
            <a:ext cx="5628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Énfasis en el empleo de la computadora y al internet </a:t>
            </a:r>
            <a:r>
              <a:rPr lang="es-ES" sz="1600" dirty="0" smtClean="0"/>
              <a:t>en las </a:t>
            </a:r>
            <a:r>
              <a:rPr lang="es-ES" sz="1600" dirty="0"/>
              <a:t>distintas </a:t>
            </a:r>
            <a:r>
              <a:rPr lang="es-ES" sz="1600" dirty="0" smtClean="0"/>
              <a:t>actividades propias </a:t>
            </a:r>
            <a:r>
              <a:rPr lang="es-ES" sz="1600" dirty="0"/>
              <a:t>de la profesión, en </a:t>
            </a:r>
            <a:r>
              <a:rPr lang="es-ES" sz="1600" dirty="0" smtClean="0"/>
              <a:t>su relación </a:t>
            </a:r>
            <a:r>
              <a:rPr lang="es-ES" sz="1600" dirty="0"/>
              <a:t>con la administración, los </a:t>
            </a:r>
            <a:r>
              <a:rPr lang="es-ES" sz="1600" dirty="0" smtClean="0"/>
              <a:t>directivos, entre maestros y </a:t>
            </a:r>
            <a:r>
              <a:rPr lang="es-ES" sz="1600" dirty="0"/>
              <a:t>alumnos.</a:t>
            </a:r>
          </a:p>
        </p:txBody>
      </p:sp>
    </p:spTree>
    <p:extLst>
      <p:ext uri="{BB962C8B-B14F-4D97-AF65-F5344CB8AC3E}">
        <p14:creationId xmlns:p14="http://schemas.microsoft.com/office/powerpoint/2010/main" val="396491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black">
          <a:xfrm>
            <a:off x="798715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dirty="0" smtClean="0"/>
              <a:t>ESTRATEGIAS DEL ENFOQUE “AEI”</a:t>
            </a:r>
            <a:endParaRPr lang="es-ES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00463251"/>
              </p:ext>
            </p:extLst>
          </p:nvPr>
        </p:nvGraphicFramePr>
        <p:xfrm>
          <a:off x="2299347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807595" y="1538388"/>
            <a:ext cx="5190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Elaboración de un plan por plazos que incluya la inversión necesaria </a:t>
            </a:r>
            <a:r>
              <a:rPr lang="es-ES" sz="1600" dirty="0" smtClean="0"/>
              <a:t>en tecnología</a:t>
            </a:r>
            <a:r>
              <a:rPr lang="es-ES" sz="1600" dirty="0"/>
              <a:t> </a:t>
            </a:r>
            <a:r>
              <a:rPr lang="es-ES" sz="1600" dirty="0" smtClean="0"/>
              <a:t>y </a:t>
            </a:r>
            <a:r>
              <a:rPr lang="es-ES" sz="1600" dirty="0"/>
              <a:t>capacitación de los docentes, y los pasos a </a:t>
            </a:r>
            <a:r>
              <a:rPr lang="es-ES" sz="1600" dirty="0" smtClean="0"/>
              <a:t>seguir y </a:t>
            </a:r>
            <a:r>
              <a:rPr lang="es-ES" sz="1600" dirty="0"/>
              <a:t>evaluación.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807595" y="3026535"/>
            <a:ext cx="519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Puesta en práctica de proyectos pilotos que justifiquen </a:t>
            </a:r>
            <a:r>
              <a:rPr lang="es-ES" sz="1600" dirty="0" smtClean="0"/>
              <a:t>las innovaciones </a:t>
            </a:r>
            <a:r>
              <a:rPr lang="es-ES" sz="1600" dirty="0"/>
              <a:t>a </a:t>
            </a:r>
            <a:r>
              <a:rPr lang="es-ES" sz="1600" dirty="0" smtClean="0"/>
              <a:t>nivel de </a:t>
            </a:r>
            <a:r>
              <a:rPr lang="es-ES" sz="1600" dirty="0"/>
              <a:t>institución o bien a nivel de </a:t>
            </a:r>
            <a:r>
              <a:rPr lang="es-ES" sz="1600" dirty="0" smtClean="0"/>
              <a:t>salón</a:t>
            </a:r>
            <a:endParaRPr lang="es-ES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987899" y="4468969"/>
            <a:ext cx="4803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Invertir en una plataforma electrónica </a:t>
            </a:r>
            <a:r>
              <a:rPr lang="es-ES" sz="1600" dirty="0" smtClean="0"/>
              <a:t>comercial.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94343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untos educativo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750_TF03462902_TF03462902.potx" id="{4CE945C6-95B6-4FA9-BB0F-C70DFDA6D9C8}" vid="{F60AB2A4-3AA5-45D0-B345-5DEC87621E67}"/>
    </a:ext>
  </a:extLst>
</a:theme>
</file>

<file path=ppt/theme/theme2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temas educativos, diseño con ilustraciones en una pizarra (pantalla panorámica)</Template>
  <TotalTime>453</TotalTime>
  <Words>1332</Words>
  <Application>Microsoft Office PowerPoint</Application>
  <PresentationFormat>Panorámica</PresentationFormat>
  <Paragraphs>57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Calibri</vt:lpstr>
      <vt:lpstr>Wingdings</vt:lpstr>
      <vt:lpstr>Asuntos educativos 16x9</vt:lpstr>
      <vt:lpstr>Más allá del salón de clases: Los Nuevos Ambientes de Aprendizajes  Ramón F. Ferreiro Anthony de Napoli</vt:lpstr>
      <vt:lpstr>ANTECEDENTES</vt:lpstr>
      <vt:lpstr>PECULIARIDADES DE LA GENERACIÓN NET</vt:lpstr>
      <vt:lpstr>PECULIARIDADES DE LA GENERACIÓN NET</vt:lpstr>
      <vt:lpstr>IMPLICACIONES EDUCATIVAS</vt:lpstr>
      <vt:lpstr>Presentación de PowerPoint</vt:lpstr>
      <vt:lpstr>Presentación de PowerPoint</vt:lpstr>
      <vt:lpstr>Presentación de PowerPoint</vt:lpstr>
      <vt:lpstr>Presentación de PowerPoint</vt:lpstr>
      <vt:lpstr>EL DISEÑO DIDÁCTICO </vt:lpstr>
      <vt:lpstr>LA PRUEBA “AEI”</vt:lpstr>
      <vt:lpstr>CONCLUSION</vt:lpstr>
      <vt:lpstr>GRACIAS……….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Más allá del salón de clases: Los Nuevos Ambientes de Aprendizajes  Ramón F. Ferreiro Anthony de Napoli</dc:title>
  <dc:creator>Luis Gonzalez</dc:creator>
  <cp:lastModifiedBy>González Luis Enrique (EGP Latin America)</cp:lastModifiedBy>
  <cp:revision>51</cp:revision>
  <dcterms:created xsi:type="dcterms:W3CDTF">2018-08-19T23:50:49Z</dcterms:created>
  <dcterms:modified xsi:type="dcterms:W3CDTF">2018-08-23T14:36:41Z</dcterms:modified>
</cp:coreProperties>
</file>