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EA391-028D-40EA-B73B-0F055CB244B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s-PA"/>
        </a:p>
      </dgm:t>
    </dgm:pt>
    <dgm:pt modelId="{9290B930-B70A-40A3-9EEB-91E427418540}">
      <dgm:prSet phldrT="[Texto]"/>
      <dgm:spPr/>
      <dgm:t>
        <a:bodyPr/>
        <a:lstStyle/>
        <a:p>
          <a:r>
            <a:rPr lang="es-PA" dirty="0" smtClean="0"/>
            <a:t>Los miembros de esta generación son </a:t>
          </a:r>
          <a:r>
            <a:rPr lang="es-PA" dirty="0" err="1" smtClean="0"/>
            <a:t>tecnofílicos</a:t>
          </a:r>
          <a:r>
            <a:rPr lang="es-PA" dirty="0" smtClean="0"/>
            <a:t>.</a:t>
          </a:r>
          <a:endParaRPr lang="es-PA" dirty="0"/>
        </a:p>
      </dgm:t>
    </dgm:pt>
    <dgm:pt modelId="{3C21F622-2C20-425B-A881-7BC8532DBDCB}" type="parTrans" cxnId="{23876A83-EAD1-4672-A4CF-D7A2A99AFDBE}">
      <dgm:prSet/>
      <dgm:spPr/>
      <dgm:t>
        <a:bodyPr/>
        <a:lstStyle/>
        <a:p>
          <a:endParaRPr lang="es-PA"/>
        </a:p>
      </dgm:t>
    </dgm:pt>
    <dgm:pt modelId="{6DCF155D-9C3A-4F12-9C43-74E287C01849}" type="sibTrans" cxnId="{23876A83-EAD1-4672-A4CF-D7A2A99AFDBE}">
      <dgm:prSet/>
      <dgm:spPr/>
      <dgm:t>
        <a:bodyPr/>
        <a:lstStyle/>
        <a:p>
          <a:endParaRPr lang="es-PA"/>
        </a:p>
      </dgm:t>
    </dgm:pt>
    <dgm:pt modelId="{DA811CA1-3C68-49B8-B6BE-33C27BA4DE46}">
      <dgm:prSet phldrT="[Texto]"/>
      <dgm:spPr/>
      <dgm:t>
        <a:bodyPr/>
        <a:lstStyle/>
        <a:p>
          <a:r>
            <a:rPr lang="es-PA" dirty="0" smtClean="0"/>
            <a:t>Los nets poseen una asombrosa capacidad de adaptación en toda actividad que implica el empleo de las TIC</a:t>
          </a:r>
          <a:endParaRPr lang="es-PA" dirty="0"/>
        </a:p>
      </dgm:t>
    </dgm:pt>
    <dgm:pt modelId="{CDC7F3FF-9044-49EE-B715-C79B9AAEDC22}" type="parTrans" cxnId="{68A6FDDC-EB99-457E-9D36-BFAD12893737}">
      <dgm:prSet/>
      <dgm:spPr/>
      <dgm:t>
        <a:bodyPr/>
        <a:lstStyle/>
        <a:p>
          <a:endParaRPr lang="es-PA"/>
        </a:p>
      </dgm:t>
    </dgm:pt>
    <dgm:pt modelId="{20DD04D9-DCE9-46BD-AB49-6E95166C9AF0}" type="sibTrans" cxnId="{68A6FDDC-EB99-457E-9D36-BFAD12893737}">
      <dgm:prSet/>
      <dgm:spPr/>
      <dgm:t>
        <a:bodyPr/>
        <a:lstStyle/>
        <a:p>
          <a:endParaRPr lang="es-PA"/>
        </a:p>
      </dgm:t>
    </dgm:pt>
    <dgm:pt modelId="{4E395654-86A5-4AE7-B0F6-520B841021F0}">
      <dgm:prSet phldrT="[Texto]"/>
      <dgm:spPr/>
      <dgm:t>
        <a:bodyPr/>
        <a:lstStyle/>
        <a:p>
          <a:r>
            <a:rPr lang="es-PA" dirty="0" smtClean="0"/>
            <a:t>Llama la atención de todos para la comunicación interactiva y simbólica.</a:t>
          </a:r>
          <a:endParaRPr lang="es-PA" dirty="0"/>
        </a:p>
      </dgm:t>
    </dgm:pt>
    <dgm:pt modelId="{32685B3D-F184-4703-81A9-D8AED890868D}" type="parTrans" cxnId="{2EE9ABB1-E365-45F2-988B-33C47719ED8D}">
      <dgm:prSet/>
      <dgm:spPr/>
      <dgm:t>
        <a:bodyPr/>
        <a:lstStyle/>
        <a:p>
          <a:endParaRPr lang="es-PA"/>
        </a:p>
      </dgm:t>
    </dgm:pt>
    <dgm:pt modelId="{6B8CF19E-D60E-4DEA-813D-513FE516DFA4}" type="sibTrans" cxnId="{2EE9ABB1-E365-45F2-988B-33C47719ED8D}">
      <dgm:prSet/>
      <dgm:spPr/>
      <dgm:t>
        <a:bodyPr/>
        <a:lstStyle/>
        <a:p>
          <a:endParaRPr lang="es-PA"/>
        </a:p>
      </dgm:t>
    </dgm:pt>
    <dgm:pt modelId="{4D03A334-D464-4DD7-AB10-11937869C634}" type="pres">
      <dgm:prSet presAssocID="{4ADEA391-028D-40EA-B73B-0F055CB244BF}" presName="Name0" presStyleCnt="0">
        <dgm:presLayoutVars>
          <dgm:chMax val="7"/>
          <dgm:chPref val="7"/>
          <dgm:dir/>
        </dgm:presLayoutVars>
      </dgm:prSet>
      <dgm:spPr/>
    </dgm:pt>
    <dgm:pt modelId="{F32B5B72-C655-4211-8432-9FE8B24DE6C3}" type="pres">
      <dgm:prSet presAssocID="{4ADEA391-028D-40EA-B73B-0F055CB244BF}" presName="Name1" presStyleCnt="0"/>
      <dgm:spPr/>
    </dgm:pt>
    <dgm:pt modelId="{AB019227-65C6-4776-9ACE-F9818466B02C}" type="pres">
      <dgm:prSet presAssocID="{4ADEA391-028D-40EA-B73B-0F055CB244BF}" presName="cycle" presStyleCnt="0"/>
      <dgm:spPr/>
    </dgm:pt>
    <dgm:pt modelId="{BF1E8357-0628-43D9-90EE-27CC250FF40D}" type="pres">
      <dgm:prSet presAssocID="{4ADEA391-028D-40EA-B73B-0F055CB244BF}" presName="srcNode" presStyleLbl="node1" presStyleIdx="0" presStyleCnt="3"/>
      <dgm:spPr/>
    </dgm:pt>
    <dgm:pt modelId="{1E5C6E03-5439-4819-9FA2-5D1834F9764E}" type="pres">
      <dgm:prSet presAssocID="{4ADEA391-028D-40EA-B73B-0F055CB244BF}" presName="conn" presStyleLbl="parChTrans1D2" presStyleIdx="0" presStyleCnt="1"/>
      <dgm:spPr/>
    </dgm:pt>
    <dgm:pt modelId="{F4F5CB5A-BA0C-4415-BA77-316C4C069798}" type="pres">
      <dgm:prSet presAssocID="{4ADEA391-028D-40EA-B73B-0F055CB244BF}" presName="extraNode" presStyleLbl="node1" presStyleIdx="0" presStyleCnt="3"/>
      <dgm:spPr/>
    </dgm:pt>
    <dgm:pt modelId="{11D02B42-4EDE-4761-8301-E7D794692515}" type="pres">
      <dgm:prSet presAssocID="{4ADEA391-028D-40EA-B73B-0F055CB244BF}" presName="dstNode" presStyleLbl="node1" presStyleIdx="0" presStyleCnt="3"/>
      <dgm:spPr/>
    </dgm:pt>
    <dgm:pt modelId="{DCCE941A-E34A-4F1F-A834-B6A9455890D5}" type="pres">
      <dgm:prSet presAssocID="{9290B930-B70A-40A3-9EEB-91E427418540}" presName="text_1" presStyleLbl="node1" presStyleIdx="0" presStyleCnt="3">
        <dgm:presLayoutVars>
          <dgm:bulletEnabled val="1"/>
        </dgm:presLayoutVars>
      </dgm:prSet>
      <dgm:spPr/>
      <dgm:t>
        <a:bodyPr/>
        <a:lstStyle/>
        <a:p>
          <a:endParaRPr lang="es-PA"/>
        </a:p>
      </dgm:t>
    </dgm:pt>
    <dgm:pt modelId="{D26EE34A-FDEE-4311-BFBB-4E6CBAC419C3}" type="pres">
      <dgm:prSet presAssocID="{9290B930-B70A-40A3-9EEB-91E427418540}" presName="accent_1" presStyleCnt="0"/>
      <dgm:spPr/>
    </dgm:pt>
    <dgm:pt modelId="{EFA97073-16A3-4E6F-8348-0AAF7DB74DF0}" type="pres">
      <dgm:prSet presAssocID="{9290B930-B70A-40A3-9EEB-91E427418540}" presName="accentRepeatNode" presStyleLbl="solidFgAcc1" presStyleIdx="0" presStyleCnt="3"/>
      <dgm:spPr/>
    </dgm:pt>
    <dgm:pt modelId="{CF520809-6915-4211-BA12-7BF3CA77232A}" type="pres">
      <dgm:prSet presAssocID="{DA811CA1-3C68-49B8-B6BE-33C27BA4DE46}" presName="text_2" presStyleLbl="node1" presStyleIdx="1" presStyleCnt="3">
        <dgm:presLayoutVars>
          <dgm:bulletEnabled val="1"/>
        </dgm:presLayoutVars>
      </dgm:prSet>
      <dgm:spPr/>
      <dgm:t>
        <a:bodyPr/>
        <a:lstStyle/>
        <a:p>
          <a:endParaRPr lang="es-PA"/>
        </a:p>
      </dgm:t>
    </dgm:pt>
    <dgm:pt modelId="{F9743659-B1D6-4EE0-BD30-ABEAACE92FC6}" type="pres">
      <dgm:prSet presAssocID="{DA811CA1-3C68-49B8-B6BE-33C27BA4DE46}" presName="accent_2" presStyleCnt="0"/>
      <dgm:spPr/>
    </dgm:pt>
    <dgm:pt modelId="{FE522BF4-4EE1-4265-9EEF-753448453919}" type="pres">
      <dgm:prSet presAssocID="{DA811CA1-3C68-49B8-B6BE-33C27BA4DE46}" presName="accentRepeatNode" presStyleLbl="solidFgAcc1" presStyleIdx="1" presStyleCnt="3"/>
      <dgm:spPr/>
    </dgm:pt>
    <dgm:pt modelId="{845507B0-892A-4536-818F-97FDFC11588D}" type="pres">
      <dgm:prSet presAssocID="{4E395654-86A5-4AE7-B0F6-520B841021F0}" presName="text_3" presStyleLbl="node1" presStyleIdx="2" presStyleCnt="3">
        <dgm:presLayoutVars>
          <dgm:bulletEnabled val="1"/>
        </dgm:presLayoutVars>
      </dgm:prSet>
      <dgm:spPr/>
      <dgm:t>
        <a:bodyPr/>
        <a:lstStyle/>
        <a:p>
          <a:endParaRPr lang="es-PA"/>
        </a:p>
      </dgm:t>
    </dgm:pt>
    <dgm:pt modelId="{3C8498D8-092E-4051-AF8D-001BF5380E99}" type="pres">
      <dgm:prSet presAssocID="{4E395654-86A5-4AE7-B0F6-520B841021F0}" presName="accent_3" presStyleCnt="0"/>
      <dgm:spPr/>
    </dgm:pt>
    <dgm:pt modelId="{8D2AD843-4A16-4269-ADC3-701C260DF986}" type="pres">
      <dgm:prSet presAssocID="{4E395654-86A5-4AE7-B0F6-520B841021F0}" presName="accentRepeatNode" presStyleLbl="solidFgAcc1" presStyleIdx="2" presStyleCnt="3"/>
      <dgm:spPr/>
    </dgm:pt>
  </dgm:ptLst>
  <dgm:cxnLst>
    <dgm:cxn modelId="{9FCBFF1A-2DA5-4BCB-8CE7-168EECB08F84}" type="presOf" srcId="{4E395654-86A5-4AE7-B0F6-520B841021F0}" destId="{845507B0-892A-4536-818F-97FDFC11588D}" srcOrd="0" destOrd="0" presId="urn:microsoft.com/office/officeart/2008/layout/VerticalCurvedList"/>
    <dgm:cxn modelId="{23876A83-EAD1-4672-A4CF-D7A2A99AFDBE}" srcId="{4ADEA391-028D-40EA-B73B-0F055CB244BF}" destId="{9290B930-B70A-40A3-9EEB-91E427418540}" srcOrd="0" destOrd="0" parTransId="{3C21F622-2C20-425B-A881-7BC8532DBDCB}" sibTransId="{6DCF155D-9C3A-4F12-9C43-74E287C01849}"/>
    <dgm:cxn modelId="{2EE9ABB1-E365-45F2-988B-33C47719ED8D}" srcId="{4ADEA391-028D-40EA-B73B-0F055CB244BF}" destId="{4E395654-86A5-4AE7-B0F6-520B841021F0}" srcOrd="2" destOrd="0" parTransId="{32685B3D-F184-4703-81A9-D8AED890868D}" sibTransId="{6B8CF19E-D60E-4DEA-813D-513FE516DFA4}"/>
    <dgm:cxn modelId="{4EFFDBE3-DCD9-4618-A177-15A8D732D7C9}" type="presOf" srcId="{4ADEA391-028D-40EA-B73B-0F055CB244BF}" destId="{4D03A334-D464-4DD7-AB10-11937869C634}" srcOrd="0" destOrd="0" presId="urn:microsoft.com/office/officeart/2008/layout/VerticalCurvedList"/>
    <dgm:cxn modelId="{49581017-0660-41AD-9E3B-EF6FE3336871}" type="presOf" srcId="{6DCF155D-9C3A-4F12-9C43-74E287C01849}" destId="{1E5C6E03-5439-4819-9FA2-5D1834F9764E}" srcOrd="0" destOrd="0" presId="urn:microsoft.com/office/officeart/2008/layout/VerticalCurvedList"/>
    <dgm:cxn modelId="{53CA5EEB-5595-4E5C-8D38-83127A041388}" type="presOf" srcId="{DA811CA1-3C68-49B8-B6BE-33C27BA4DE46}" destId="{CF520809-6915-4211-BA12-7BF3CA77232A}" srcOrd="0" destOrd="0" presId="urn:microsoft.com/office/officeart/2008/layout/VerticalCurvedList"/>
    <dgm:cxn modelId="{68A6FDDC-EB99-457E-9D36-BFAD12893737}" srcId="{4ADEA391-028D-40EA-B73B-0F055CB244BF}" destId="{DA811CA1-3C68-49B8-B6BE-33C27BA4DE46}" srcOrd="1" destOrd="0" parTransId="{CDC7F3FF-9044-49EE-B715-C79B9AAEDC22}" sibTransId="{20DD04D9-DCE9-46BD-AB49-6E95166C9AF0}"/>
    <dgm:cxn modelId="{55EC004F-8C01-466F-811B-2428B75E3DA5}" type="presOf" srcId="{9290B930-B70A-40A3-9EEB-91E427418540}" destId="{DCCE941A-E34A-4F1F-A834-B6A9455890D5}" srcOrd="0" destOrd="0" presId="urn:microsoft.com/office/officeart/2008/layout/VerticalCurvedList"/>
    <dgm:cxn modelId="{C21C3FFB-2B54-4BEF-B055-00267A5DCD58}" type="presParOf" srcId="{4D03A334-D464-4DD7-AB10-11937869C634}" destId="{F32B5B72-C655-4211-8432-9FE8B24DE6C3}" srcOrd="0" destOrd="0" presId="urn:microsoft.com/office/officeart/2008/layout/VerticalCurvedList"/>
    <dgm:cxn modelId="{1185E439-45C5-4A55-974D-F89D14F85DE9}" type="presParOf" srcId="{F32B5B72-C655-4211-8432-9FE8B24DE6C3}" destId="{AB019227-65C6-4776-9ACE-F9818466B02C}" srcOrd="0" destOrd="0" presId="urn:microsoft.com/office/officeart/2008/layout/VerticalCurvedList"/>
    <dgm:cxn modelId="{0D2ED417-75CD-470E-9A9C-82D670A22841}" type="presParOf" srcId="{AB019227-65C6-4776-9ACE-F9818466B02C}" destId="{BF1E8357-0628-43D9-90EE-27CC250FF40D}" srcOrd="0" destOrd="0" presId="urn:microsoft.com/office/officeart/2008/layout/VerticalCurvedList"/>
    <dgm:cxn modelId="{340B28AE-9DCF-423F-A9F1-893A59690BBE}" type="presParOf" srcId="{AB019227-65C6-4776-9ACE-F9818466B02C}" destId="{1E5C6E03-5439-4819-9FA2-5D1834F9764E}" srcOrd="1" destOrd="0" presId="urn:microsoft.com/office/officeart/2008/layout/VerticalCurvedList"/>
    <dgm:cxn modelId="{1DE642BB-BF24-437B-A517-ACB4DB575C00}" type="presParOf" srcId="{AB019227-65C6-4776-9ACE-F9818466B02C}" destId="{F4F5CB5A-BA0C-4415-BA77-316C4C069798}" srcOrd="2" destOrd="0" presId="urn:microsoft.com/office/officeart/2008/layout/VerticalCurvedList"/>
    <dgm:cxn modelId="{7A1EFCB8-D17F-43ED-962B-36FAC81BC724}" type="presParOf" srcId="{AB019227-65C6-4776-9ACE-F9818466B02C}" destId="{11D02B42-4EDE-4761-8301-E7D794692515}" srcOrd="3" destOrd="0" presId="urn:microsoft.com/office/officeart/2008/layout/VerticalCurvedList"/>
    <dgm:cxn modelId="{F8DC87AD-4F20-48EA-8F35-A645847F28DE}" type="presParOf" srcId="{F32B5B72-C655-4211-8432-9FE8B24DE6C3}" destId="{DCCE941A-E34A-4F1F-A834-B6A9455890D5}" srcOrd="1" destOrd="0" presId="urn:microsoft.com/office/officeart/2008/layout/VerticalCurvedList"/>
    <dgm:cxn modelId="{FCD5B0A1-0A29-45B1-9DA1-9E81220F89C4}" type="presParOf" srcId="{F32B5B72-C655-4211-8432-9FE8B24DE6C3}" destId="{D26EE34A-FDEE-4311-BFBB-4E6CBAC419C3}" srcOrd="2" destOrd="0" presId="urn:microsoft.com/office/officeart/2008/layout/VerticalCurvedList"/>
    <dgm:cxn modelId="{96843808-06BA-4649-AC06-9184CF674DAC}" type="presParOf" srcId="{D26EE34A-FDEE-4311-BFBB-4E6CBAC419C3}" destId="{EFA97073-16A3-4E6F-8348-0AAF7DB74DF0}" srcOrd="0" destOrd="0" presId="urn:microsoft.com/office/officeart/2008/layout/VerticalCurvedList"/>
    <dgm:cxn modelId="{F1A66306-2CA1-4E66-9C65-DFCAA17BE557}" type="presParOf" srcId="{F32B5B72-C655-4211-8432-9FE8B24DE6C3}" destId="{CF520809-6915-4211-BA12-7BF3CA77232A}" srcOrd="3" destOrd="0" presId="urn:microsoft.com/office/officeart/2008/layout/VerticalCurvedList"/>
    <dgm:cxn modelId="{794214DB-9C82-458C-8029-9ED7DDEF7BB7}" type="presParOf" srcId="{F32B5B72-C655-4211-8432-9FE8B24DE6C3}" destId="{F9743659-B1D6-4EE0-BD30-ABEAACE92FC6}" srcOrd="4" destOrd="0" presId="urn:microsoft.com/office/officeart/2008/layout/VerticalCurvedList"/>
    <dgm:cxn modelId="{70547049-26F7-47FD-8A38-FBF541C73309}" type="presParOf" srcId="{F9743659-B1D6-4EE0-BD30-ABEAACE92FC6}" destId="{FE522BF4-4EE1-4265-9EEF-753448453919}" srcOrd="0" destOrd="0" presId="urn:microsoft.com/office/officeart/2008/layout/VerticalCurvedList"/>
    <dgm:cxn modelId="{B4ADEB38-7A7B-4BD1-851E-6255DC694AF4}" type="presParOf" srcId="{F32B5B72-C655-4211-8432-9FE8B24DE6C3}" destId="{845507B0-892A-4536-818F-97FDFC11588D}" srcOrd="5" destOrd="0" presId="urn:microsoft.com/office/officeart/2008/layout/VerticalCurvedList"/>
    <dgm:cxn modelId="{760FF723-8B58-4D6A-856B-2542D5FD2169}" type="presParOf" srcId="{F32B5B72-C655-4211-8432-9FE8B24DE6C3}" destId="{3C8498D8-092E-4051-AF8D-001BF5380E99}" srcOrd="6" destOrd="0" presId="urn:microsoft.com/office/officeart/2008/layout/VerticalCurvedList"/>
    <dgm:cxn modelId="{8958B037-B94A-4567-8E67-B8B084CE1A44}" type="presParOf" srcId="{3C8498D8-092E-4051-AF8D-001BF5380E99}" destId="{8D2AD843-4A16-4269-ADC3-701C260DF98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DEA391-028D-40EA-B73B-0F055CB244B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s-PA"/>
        </a:p>
      </dgm:t>
    </dgm:pt>
    <dgm:pt modelId="{9290B930-B70A-40A3-9EEB-91E427418540}">
      <dgm:prSet phldrT="[Texto]"/>
      <dgm:spPr/>
      <dgm:t>
        <a:bodyPr/>
        <a:lstStyle/>
        <a:p>
          <a:r>
            <a:rPr lang="es-PA" dirty="0" smtClean="0"/>
            <a:t>La generación net se muestra abierto al cambio.</a:t>
          </a:r>
          <a:endParaRPr lang="es-PA" dirty="0"/>
        </a:p>
      </dgm:t>
    </dgm:pt>
    <dgm:pt modelId="{3C21F622-2C20-425B-A881-7BC8532DBDCB}" type="parTrans" cxnId="{23876A83-EAD1-4672-A4CF-D7A2A99AFDBE}">
      <dgm:prSet/>
      <dgm:spPr/>
      <dgm:t>
        <a:bodyPr/>
        <a:lstStyle/>
        <a:p>
          <a:endParaRPr lang="es-PA"/>
        </a:p>
      </dgm:t>
    </dgm:pt>
    <dgm:pt modelId="{6DCF155D-9C3A-4F12-9C43-74E287C01849}" type="sibTrans" cxnId="{23876A83-EAD1-4672-A4CF-D7A2A99AFDBE}">
      <dgm:prSet/>
      <dgm:spPr/>
      <dgm:t>
        <a:bodyPr/>
        <a:lstStyle/>
        <a:p>
          <a:endParaRPr lang="es-PA"/>
        </a:p>
      </dgm:t>
    </dgm:pt>
    <dgm:pt modelId="{DA811CA1-3C68-49B8-B6BE-33C27BA4DE46}">
      <dgm:prSet phldrT="[Texto]"/>
      <dgm:spPr/>
      <dgm:t>
        <a:bodyPr/>
        <a:lstStyle/>
        <a:p>
          <a:r>
            <a:rPr lang="es-PA" dirty="0" smtClean="0"/>
            <a:t>Se caracterizan por procesos de atención con márgenes muy amplios.</a:t>
          </a:r>
          <a:endParaRPr lang="es-PA" dirty="0"/>
        </a:p>
      </dgm:t>
    </dgm:pt>
    <dgm:pt modelId="{CDC7F3FF-9044-49EE-B715-C79B9AAEDC22}" type="parTrans" cxnId="{68A6FDDC-EB99-457E-9D36-BFAD12893737}">
      <dgm:prSet/>
      <dgm:spPr/>
      <dgm:t>
        <a:bodyPr/>
        <a:lstStyle/>
        <a:p>
          <a:endParaRPr lang="es-PA"/>
        </a:p>
      </dgm:t>
    </dgm:pt>
    <dgm:pt modelId="{20DD04D9-DCE9-46BD-AB49-6E95166C9AF0}" type="sibTrans" cxnId="{68A6FDDC-EB99-457E-9D36-BFAD12893737}">
      <dgm:prSet/>
      <dgm:spPr/>
      <dgm:t>
        <a:bodyPr/>
        <a:lstStyle/>
        <a:p>
          <a:endParaRPr lang="es-PA"/>
        </a:p>
      </dgm:t>
    </dgm:pt>
    <dgm:pt modelId="{4E395654-86A5-4AE7-B0F6-520B841021F0}">
      <dgm:prSet phldrT="[Texto]"/>
      <dgm:spPr/>
      <dgm:t>
        <a:bodyPr/>
        <a:lstStyle/>
        <a:p>
          <a:r>
            <a:rPr lang="es-PA" dirty="0" smtClean="0"/>
            <a:t>Atienden de modo simultáneo a diversas tareas.</a:t>
          </a:r>
          <a:endParaRPr lang="es-PA" dirty="0"/>
        </a:p>
      </dgm:t>
    </dgm:pt>
    <dgm:pt modelId="{32685B3D-F184-4703-81A9-D8AED890868D}" type="parTrans" cxnId="{2EE9ABB1-E365-45F2-988B-33C47719ED8D}">
      <dgm:prSet/>
      <dgm:spPr/>
      <dgm:t>
        <a:bodyPr/>
        <a:lstStyle/>
        <a:p>
          <a:endParaRPr lang="es-PA"/>
        </a:p>
      </dgm:t>
    </dgm:pt>
    <dgm:pt modelId="{6B8CF19E-D60E-4DEA-813D-513FE516DFA4}" type="sibTrans" cxnId="{2EE9ABB1-E365-45F2-988B-33C47719ED8D}">
      <dgm:prSet/>
      <dgm:spPr/>
      <dgm:t>
        <a:bodyPr/>
        <a:lstStyle/>
        <a:p>
          <a:endParaRPr lang="es-PA"/>
        </a:p>
      </dgm:t>
    </dgm:pt>
    <dgm:pt modelId="{4D03A334-D464-4DD7-AB10-11937869C634}" type="pres">
      <dgm:prSet presAssocID="{4ADEA391-028D-40EA-B73B-0F055CB244BF}" presName="Name0" presStyleCnt="0">
        <dgm:presLayoutVars>
          <dgm:chMax val="7"/>
          <dgm:chPref val="7"/>
          <dgm:dir/>
        </dgm:presLayoutVars>
      </dgm:prSet>
      <dgm:spPr/>
    </dgm:pt>
    <dgm:pt modelId="{F32B5B72-C655-4211-8432-9FE8B24DE6C3}" type="pres">
      <dgm:prSet presAssocID="{4ADEA391-028D-40EA-B73B-0F055CB244BF}" presName="Name1" presStyleCnt="0"/>
      <dgm:spPr/>
    </dgm:pt>
    <dgm:pt modelId="{AB019227-65C6-4776-9ACE-F9818466B02C}" type="pres">
      <dgm:prSet presAssocID="{4ADEA391-028D-40EA-B73B-0F055CB244BF}" presName="cycle" presStyleCnt="0"/>
      <dgm:spPr/>
    </dgm:pt>
    <dgm:pt modelId="{BF1E8357-0628-43D9-90EE-27CC250FF40D}" type="pres">
      <dgm:prSet presAssocID="{4ADEA391-028D-40EA-B73B-0F055CB244BF}" presName="srcNode" presStyleLbl="node1" presStyleIdx="0" presStyleCnt="3"/>
      <dgm:spPr/>
    </dgm:pt>
    <dgm:pt modelId="{1E5C6E03-5439-4819-9FA2-5D1834F9764E}" type="pres">
      <dgm:prSet presAssocID="{4ADEA391-028D-40EA-B73B-0F055CB244BF}" presName="conn" presStyleLbl="parChTrans1D2" presStyleIdx="0" presStyleCnt="1"/>
      <dgm:spPr/>
    </dgm:pt>
    <dgm:pt modelId="{F4F5CB5A-BA0C-4415-BA77-316C4C069798}" type="pres">
      <dgm:prSet presAssocID="{4ADEA391-028D-40EA-B73B-0F055CB244BF}" presName="extraNode" presStyleLbl="node1" presStyleIdx="0" presStyleCnt="3"/>
      <dgm:spPr/>
    </dgm:pt>
    <dgm:pt modelId="{11D02B42-4EDE-4761-8301-E7D794692515}" type="pres">
      <dgm:prSet presAssocID="{4ADEA391-028D-40EA-B73B-0F055CB244BF}" presName="dstNode" presStyleLbl="node1" presStyleIdx="0" presStyleCnt="3"/>
      <dgm:spPr/>
    </dgm:pt>
    <dgm:pt modelId="{DCCE941A-E34A-4F1F-A834-B6A9455890D5}" type="pres">
      <dgm:prSet presAssocID="{9290B930-B70A-40A3-9EEB-91E427418540}" presName="text_1" presStyleLbl="node1" presStyleIdx="0" presStyleCnt="3">
        <dgm:presLayoutVars>
          <dgm:bulletEnabled val="1"/>
        </dgm:presLayoutVars>
      </dgm:prSet>
      <dgm:spPr/>
      <dgm:t>
        <a:bodyPr/>
        <a:lstStyle/>
        <a:p>
          <a:endParaRPr lang="es-PA"/>
        </a:p>
      </dgm:t>
    </dgm:pt>
    <dgm:pt modelId="{D26EE34A-FDEE-4311-BFBB-4E6CBAC419C3}" type="pres">
      <dgm:prSet presAssocID="{9290B930-B70A-40A3-9EEB-91E427418540}" presName="accent_1" presStyleCnt="0"/>
      <dgm:spPr/>
    </dgm:pt>
    <dgm:pt modelId="{EFA97073-16A3-4E6F-8348-0AAF7DB74DF0}" type="pres">
      <dgm:prSet presAssocID="{9290B930-B70A-40A3-9EEB-91E427418540}" presName="accentRepeatNode" presStyleLbl="solidFgAcc1" presStyleIdx="0" presStyleCnt="3"/>
      <dgm:spPr/>
    </dgm:pt>
    <dgm:pt modelId="{CF520809-6915-4211-BA12-7BF3CA77232A}" type="pres">
      <dgm:prSet presAssocID="{DA811CA1-3C68-49B8-B6BE-33C27BA4DE46}" presName="text_2" presStyleLbl="node1" presStyleIdx="1" presStyleCnt="3">
        <dgm:presLayoutVars>
          <dgm:bulletEnabled val="1"/>
        </dgm:presLayoutVars>
      </dgm:prSet>
      <dgm:spPr/>
      <dgm:t>
        <a:bodyPr/>
        <a:lstStyle/>
        <a:p>
          <a:endParaRPr lang="es-PA"/>
        </a:p>
      </dgm:t>
    </dgm:pt>
    <dgm:pt modelId="{F9743659-B1D6-4EE0-BD30-ABEAACE92FC6}" type="pres">
      <dgm:prSet presAssocID="{DA811CA1-3C68-49B8-B6BE-33C27BA4DE46}" presName="accent_2" presStyleCnt="0"/>
      <dgm:spPr/>
    </dgm:pt>
    <dgm:pt modelId="{FE522BF4-4EE1-4265-9EEF-753448453919}" type="pres">
      <dgm:prSet presAssocID="{DA811CA1-3C68-49B8-B6BE-33C27BA4DE46}" presName="accentRepeatNode" presStyleLbl="solidFgAcc1" presStyleIdx="1" presStyleCnt="3"/>
      <dgm:spPr/>
    </dgm:pt>
    <dgm:pt modelId="{845507B0-892A-4536-818F-97FDFC11588D}" type="pres">
      <dgm:prSet presAssocID="{4E395654-86A5-4AE7-B0F6-520B841021F0}" presName="text_3" presStyleLbl="node1" presStyleIdx="2" presStyleCnt="3">
        <dgm:presLayoutVars>
          <dgm:bulletEnabled val="1"/>
        </dgm:presLayoutVars>
      </dgm:prSet>
      <dgm:spPr/>
      <dgm:t>
        <a:bodyPr/>
        <a:lstStyle/>
        <a:p>
          <a:endParaRPr lang="es-PA"/>
        </a:p>
      </dgm:t>
    </dgm:pt>
    <dgm:pt modelId="{3C8498D8-092E-4051-AF8D-001BF5380E99}" type="pres">
      <dgm:prSet presAssocID="{4E395654-86A5-4AE7-B0F6-520B841021F0}" presName="accent_3" presStyleCnt="0"/>
      <dgm:spPr/>
    </dgm:pt>
    <dgm:pt modelId="{8D2AD843-4A16-4269-ADC3-701C260DF986}" type="pres">
      <dgm:prSet presAssocID="{4E395654-86A5-4AE7-B0F6-520B841021F0}" presName="accentRepeatNode" presStyleLbl="solidFgAcc1" presStyleIdx="2" presStyleCnt="3"/>
      <dgm:spPr/>
    </dgm:pt>
  </dgm:ptLst>
  <dgm:cxnLst>
    <dgm:cxn modelId="{9D9D50E8-9CCD-47F0-8F3F-D1D9E42656A6}" type="presOf" srcId="{9290B930-B70A-40A3-9EEB-91E427418540}" destId="{DCCE941A-E34A-4F1F-A834-B6A9455890D5}" srcOrd="0" destOrd="0" presId="urn:microsoft.com/office/officeart/2008/layout/VerticalCurvedList"/>
    <dgm:cxn modelId="{23876A83-EAD1-4672-A4CF-D7A2A99AFDBE}" srcId="{4ADEA391-028D-40EA-B73B-0F055CB244BF}" destId="{9290B930-B70A-40A3-9EEB-91E427418540}" srcOrd="0" destOrd="0" parTransId="{3C21F622-2C20-425B-A881-7BC8532DBDCB}" sibTransId="{6DCF155D-9C3A-4F12-9C43-74E287C01849}"/>
    <dgm:cxn modelId="{A6A3162B-5E7D-4968-BC1B-A5A86EC31F53}" type="presOf" srcId="{6DCF155D-9C3A-4F12-9C43-74E287C01849}" destId="{1E5C6E03-5439-4819-9FA2-5D1834F9764E}" srcOrd="0" destOrd="0" presId="urn:microsoft.com/office/officeart/2008/layout/VerticalCurvedList"/>
    <dgm:cxn modelId="{2EE9ABB1-E365-45F2-988B-33C47719ED8D}" srcId="{4ADEA391-028D-40EA-B73B-0F055CB244BF}" destId="{4E395654-86A5-4AE7-B0F6-520B841021F0}" srcOrd="2" destOrd="0" parTransId="{32685B3D-F184-4703-81A9-D8AED890868D}" sibTransId="{6B8CF19E-D60E-4DEA-813D-513FE516DFA4}"/>
    <dgm:cxn modelId="{68A6FDDC-EB99-457E-9D36-BFAD12893737}" srcId="{4ADEA391-028D-40EA-B73B-0F055CB244BF}" destId="{DA811CA1-3C68-49B8-B6BE-33C27BA4DE46}" srcOrd="1" destOrd="0" parTransId="{CDC7F3FF-9044-49EE-B715-C79B9AAEDC22}" sibTransId="{20DD04D9-DCE9-46BD-AB49-6E95166C9AF0}"/>
    <dgm:cxn modelId="{652F1B08-40E5-4289-BC01-76D67C3F18C8}" type="presOf" srcId="{DA811CA1-3C68-49B8-B6BE-33C27BA4DE46}" destId="{CF520809-6915-4211-BA12-7BF3CA77232A}" srcOrd="0" destOrd="0" presId="urn:microsoft.com/office/officeart/2008/layout/VerticalCurvedList"/>
    <dgm:cxn modelId="{F6B32BF3-0C89-4BBB-BB9C-136612E8B602}" type="presOf" srcId="{4ADEA391-028D-40EA-B73B-0F055CB244BF}" destId="{4D03A334-D464-4DD7-AB10-11937869C634}" srcOrd="0" destOrd="0" presId="urn:microsoft.com/office/officeart/2008/layout/VerticalCurvedList"/>
    <dgm:cxn modelId="{5DF6A74D-93E0-4ECC-883F-869E871DB1F1}" type="presOf" srcId="{4E395654-86A5-4AE7-B0F6-520B841021F0}" destId="{845507B0-892A-4536-818F-97FDFC11588D}" srcOrd="0" destOrd="0" presId="urn:microsoft.com/office/officeart/2008/layout/VerticalCurvedList"/>
    <dgm:cxn modelId="{9C6E2ABA-736C-4F2E-9A6D-2A7DD2BB9CC9}" type="presParOf" srcId="{4D03A334-D464-4DD7-AB10-11937869C634}" destId="{F32B5B72-C655-4211-8432-9FE8B24DE6C3}" srcOrd="0" destOrd="0" presId="urn:microsoft.com/office/officeart/2008/layout/VerticalCurvedList"/>
    <dgm:cxn modelId="{B6C48013-65EF-4173-B4BF-A5554865CBB4}" type="presParOf" srcId="{F32B5B72-C655-4211-8432-9FE8B24DE6C3}" destId="{AB019227-65C6-4776-9ACE-F9818466B02C}" srcOrd="0" destOrd="0" presId="urn:microsoft.com/office/officeart/2008/layout/VerticalCurvedList"/>
    <dgm:cxn modelId="{0B0E7F2C-1F8B-42AF-88EB-F067CD89D122}" type="presParOf" srcId="{AB019227-65C6-4776-9ACE-F9818466B02C}" destId="{BF1E8357-0628-43D9-90EE-27CC250FF40D}" srcOrd="0" destOrd="0" presId="urn:microsoft.com/office/officeart/2008/layout/VerticalCurvedList"/>
    <dgm:cxn modelId="{F72341EA-4A8D-4298-9F03-F44C27DBADB5}" type="presParOf" srcId="{AB019227-65C6-4776-9ACE-F9818466B02C}" destId="{1E5C6E03-5439-4819-9FA2-5D1834F9764E}" srcOrd="1" destOrd="0" presId="urn:microsoft.com/office/officeart/2008/layout/VerticalCurvedList"/>
    <dgm:cxn modelId="{3A1F483A-972A-47CC-B60C-056ADB91A4BD}" type="presParOf" srcId="{AB019227-65C6-4776-9ACE-F9818466B02C}" destId="{F4F5CB5A-BA0C-4415-BA77-316C4C069798}" srcOrd="2" destOrd="0" presId="urn:microsoft.com/office/officeart/2008/layout/VerticalCurvedList"/>
    <dgm:cxn modelId="{0F472A16-BE73-4EB0-817A-FA65548456F6}" type="presParOf" srcId="{AB019227-65C6-4776-9ACE-F9818466B02C}" destId="{11D02B42-4EDE-4761-8301-E7D794692515}" srcOrd="3" destOrd="0" presId="urn:microsoft.com/office/officeart/2008/layout/VerticalCurvedList"/>
    <dgm:cxn modelId="{E1216B14-0F29-4FA8-BC9A-000D2BF23DF4}" type="presParOf" srcId="{F32B5B72-C655-4211-8432-9FE8B24DE6C3}" destId="{DCCE941A-E34A-4F1F-A834-B6A9455890D5}" srcOrd="1" destOrd="0" presId="urn:microsoft.com/office/officeart/2008/layout/VerticalCurvedList"/>
    <dgm:cxn modelId="{4960C901-4344-416E-9492-667300F86A0A}" type="presParOf" srcId="{F32B5B72-C655-4211-8432-9FE8B24DE6C3}" destId="{D26EE34A-FDEE-4311-BFBB-4E6CBAC419C3}" srcOrd="2" destOrd="0" presId="urn:microsoft.com/office/officeart/2008/layout/VerticalCurvedList"/>
    <dgm:cxn modelId="{6E3C382A-DCB4-4843-A03A-71716AC63E88}" type="presParOf" srcId="{D26EE34A-FDEE-4311-BFBB-4E6CBAC419C3}" destId="{EFA97073-16A3-4E6F-8348-0AAF7DB74DF0}" srcOrd="0" destOrd="0" presId="urn:microsoft.com/office/officeart/2008/layout/VerticalCurvedList"/>
    <dgm:cxn modelId="{B183341D-E22E-4F19-B008-E49D0D975946}" type="presParOf" srcId="{F32B5B72-C655-4211-8432-9FE8B24DE6C3}" destId="{CF520809-6915-4211-BA12-7BF3CA77232A}" srcOrd="3" destOrd="0" presId="urn:microsoft.com/office/officeart/2008/layout/VerticalCurvedList"/>
    <dgm:cxn modelId="{860B20FA-5F43-4C6F-9F9B-07D4236E8189}" type="presParOf" srcId="{F32B5B72-C655-4211-8432-9FE8B24DE6C3}" destId="{F9743659-B1D6-4EE0-BD30-ABEAACE92FC6}" srcOrd="4" destOrd="0" presId="urn:microsoft.com/office/officeart/2008/layout/VerticalCurvedList"/>
    <dgm:cxn modelId="{1C641612-0EF8-475C-8541-A80BE1F2E4DB}" type="presParOf" srcId="{F9743659-B1D6-4EE0-BD30-ABEAACE92FC6}" destId="{FE522BF4-4EE1-4265-9EEF-753448453919}" srcOrd="0" destOrd="0" presId="urn:microsoft.com/office/officeart/2008/layout/VerticalCurvedList"/>
    <dgm:cxn modelId="{692D8807-A07B-4D3C-91E5-46CCCC60452F}" type="presParOf" srcId="{F32B5B72-C655-4211-8432-9FE8B24DE6C3}" destId="{845507B0-892A-4536-818F-97FDFC11588D}" srcOrd="5" destOrd="0" presId="urn:microsoft.com/office/officeart/2008/layout/VerticalCurvedList"/>
    <dgm:cxn modelId="{E2263B51-4F62-4B15-9D31-F54FC3703F5D}" type="presParOf" srcId="{F32B5B72-C655-4211-8432-9FE8B24DE6C3}" destId="{3C8498D8-092E-4051-AF8D-001BF5380E99}" srcOrd="6" destOrd="0" presId="urn:microsoft.com/office/officeart/2008/layout/VerticalCurvedList"/>
    <dgm:cxn modelId="{818B3EDA-D567-463C-BB15-1696F77B5B15}" type="presParOf" srcId="{3C8498D8-092E-4051-AF8D-001BF5380E99}" destId="{8D2AD843-4A16-4269-ADC3-701C260DF986}"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9ADDDB-1335-4C23-A925-0FADA169A7D0}"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PA"/>
        </a:p>
      </dgm:t>
    </dgm:pt>
    <dgm:pt modelId="{051D9090-5036-4918-B5E1-3675499752DD}">
      <dgm:prSet phldrT="[Texto]"/>
      <dgm:spPr/>
      <dgm:t>
        <a:bodyPr/>
        <a:lstStyle/>
        <a:p>
          <a:r>
            <a:rPr lang="es-PA" dirty="0" smtClean="0">
              <a:solidFill>
                <a:schemeClr val="bg1"/>
              </a:solidFill>
            </a:rPr>
            <a:t>.</a:t>
          </a:r>
          <a:endParaRPr lang="es-PA" dirty="0">
            <a:solidFill>
              <a:schemeClr val="bg1"/>
            </a:solidFill>
          </a:endParaRPr>
        </a:p>
      </dgm:t>
    </dgm:pt>
    <dgm:pt modelId="{06B51A7E-7442-41A7-9EB8-1373FDB2882F}" type="parTrans" cxnId="{4B21F971-F487-4344-BA9F-15AFE4FAAAAD}">
      <dgm:prSet/>
      <dgm:spPr/>
      <dgm:t>
        <a:bodyPr/>
        <a:lstStyle/>
        <a:p>
          <a:endParaRPr lang="es-PA"/>
        </a:p>
      </dgm:t>
    </dgm:pt>
    <dgm:pt modelId="{3458202D-9D13-4129-8808-78D8D7D5B7F2}" type="sibTrans" cxnId="{4B21F971-F487-4344-BA9F-15AFE4FAAAAD}">
      <dgm:prSet/>
      <dgm:spPr/>
      <dgm:t>
        <a:bodyPr/>
        <a:lstStyle/>
        <a:p>
          <a:endParaRPr lang="es-PA"/>
        </a:p>
      </dgm:t>
    </dgm:pt>
    <dgm:pt modelId="{25F02BAB-794F-4C6F-A639-B731699A0856}">
      <dgm:prSet phldrT="[Texto]"/>
      <dgm:spPr/>
      <dgm:t>
        <a:bodyPr/>
        <a:lstStyle/>
        <a:p>
          <a:r>
            <a:rPr lang="es-PA" dirty="0" smtClean="0"/>
            <a:t>El empleo de las TIC puede ser condición y fuente de desarrollo de un conjunto de habilidades del pensamiento.</a:t>
          </a:r>
          <a:endParaRPr lang="es-PA" dirty="0"/>
        </a:p>
      </dgm:t>
    </dgm:pt>
    <dgm:pt modelId="{3BBC4D1E-D9F9-4EC6-B3FC-3C25C10CAAF1}" type="parTrans" cxnId="{42DAB987-E4CF-4F48-820D-366387454917}">
      <dgm:prSet/>
      <dgm:spPr/>
      <dgm:t>
        <a:bodyPr/>
        <a:lstStyle/>
        <a:p>
          <a:endParaRPr lang="es-PA"/>
        </a:p>
      </dgm:t>
    </dgm:pt>
    <dgm:pt modelId="{9A469C58-E135-4CB5-834F-8064423CA7D8}" type="sibTrans" cxnId="{42DAB987-E4CF-4F48-820D-366387454917}">
      <dgm:prSet/>
      <dgm:spPr/>
      <dgm:t>
        <a:bodyPr/>
        <a:lstStyle/>
        <a:p>
          <a:endParaRPr lang="es-PA"/>
        </a:p>
      </dgm:t>
    </dgm:pt>
    <dgm:pt modelId="{27AE4703-3728-4090-9BE6-19C89C33800A}">
      <dgm:prSet phldrT="[Texto]" phldr="1"/>
      <dgm:spPr/>
      <dgm:t>
        <a:bodyPr/>
        <a:lstStyle/>
        <a:p>
          <a:endParaRPr lang="es-PA"/>
        </a:p>
      </dgm:t>
    </dgm:pt>
    <dgm:pt modelId="{47D15D4E-386B-404A-AEB2-D220BC0D6117}" type="parTrans" cxnId="{C5365787-7982-4254-9286-368CF66BFDBB}">
      <dgm:prSet/>
      <dgm:spPr/>
      <dgm:t>
        <a:bodyPr/>
        <a:lstStyle/>
        <a:p>
          <a:endParaRPr lang="es-PA"/>
        </a:p>
      </dgm:t>
    </dgm:pt>
    <dgm:pt modelId="{1465FE9C-F7BF-4EB2-9BED-9D7E9D0E1B81}" type="sibTrans" cxnId="{C5365787-7982-4254-9286-368CF66BFDBB}">
      <dgm:prSet/>
      <dgm:spPr/>
      <dgm:t>
        <a:bodyPr/>
        <a:lstStyle/>
        <a:p>
          <a:endParaRPr lang="es-PA"/>
        </a:p>
      </dgm:t>
    </dgm:pt>
    <dgm:pt modelId="{3A249079-B0E7-4DE5-9872-E7AB85246E52}">
      <dgm:prSet phldrT="[Texto]"/>
      <dgm:spPr/>
      <dgm:t>
        <a:bodyPr/>
        <a:lstStyle/>
        <a:p>
          <a:r>
            <a:rPr lang="es-PA" dirty="0" smtClean="0"/>
            <a:t>Alto nivel de pensamiento formal por el desarrollo de funciones psicológicas superiores.</a:t>
          </a:r>
          <a:endParaRPr lang="es-PA" dirty="0"/>
        </a:p>
      </dgm:t>
    </dgm:pt>
    <dgm:pt modelId="{AE724B8B-A651-40B7-A580-1DDE7795AA30}" type="parTrans" cxnId="{DDDD81F2-4D99-4D11-BD78-58D3F2F4FD87}">
      <dgm:prSet/>
      <dgm:spPr/>
      <dgm:t>
        <a:bodyPr/>
        <a:lstStyle/>
        <a:p>
          <a:endParaRPr lang="es-PA"/>
        </a:p>
      </dgm:t>
    </dgm:pt>
    <dgm:pt modelId="{8CED37B4-0BB7-4F23-A3E6-A45B1FF75A42}" type="sibTrans" cxnId="{DDDD81F2-4D99-4D11-BD78-58D3F2F4FD87}">
      <dgm:prSet/>
      <dgm:spPr/>
      <dgm:t>
        <a:bodyPr/>
        <a:lstStyle/>
        <a:p>
          <a:endParaRPr lang="es-PA"/>
        </a:p>
      </dgm:t>
    </dgm:pt>
    <dgm:pt modelId="{20CA6AEA-8555-4A6E-85E9-3BF193494D68}">
      <dgm:prSet phldrT="[Texto]" phldr="1"/>
      <dgm:spPr/>
      <dgm:t>
        <a:bodyPr/>
        <a:lstStyle/>
        <a:p>
          <a:endParaRPr lang="es-PA"/>
        </a:p>
      </dgm:t>
    </dgm:pt>
    <dgm:pt modelId="{0252ABF7-8955-49AF-A9E2-48801DD2183B}" type="parTrans" cxnId="{A4438AAA-A8A3-4125-ABE4-4BE63A472E29}">
      <dgm:prSet/>
      <dgm:spPr/>
      <dgm:t>
        <a:bodyPr/>
        <a:lstStyle/>
        <a:p>
          <a:endParaRPr lang="es-PA"/>
        </a:p>
      </dgm:t>
    </dgm:pt>
    <dgm:pt modelId="{51B225F3-2480-4D4A-BABD-89EACDFF6F2D}" type="sibTrans" cxnId="{A4438AAA-A8A3-4125-ABE4-4BE63A472E29}">
      <dgm:prSet/>
      <dgm:spPr/>
      <dgm:t>
        <a:bodyPr/>
        <a:lstStyle/>
        <a:p>
          <a:endParaRPr lang="es-PA"/>
        </a:p>
      </dgm:t>
    </dgm:pt>
    <dgm:pt modelId="{F5C868BA-057A-49FC-95A5-F9E172F60062}">
      <dgm:prSet phldrT="[Texto]"/>
      <dgm:spPr/>
      <dgm:t>
        <a:bodyPr/>
        <a:lstStyle/>
        <a:p>
          <a:r>
            <a:rPr lang="es-PA" dirty="0" smtClean="0"/>
            <a:t>El empleo de la computadora y el internet propicia por ejemplo la actividad independiente, la observación, la exploración y la búsqueda, la comparación, la selección, el ordenamiento y la clasificación.</a:t>
          </a:r>
          <a:endParaRPr lang="es-PA" dirty="0"/>
        </a:p>
      </dgm:t>
    </dgm:pt>
    <dgm:pt modelId="{ED3751C1-9CEA-4913-B5DD-9EC30BC42DEC}" type="parTrans" cxnId="{6044AF4A-B5FC-435F-B8E3-CA32F28EA795}">
      <dgm:prSet/>
      <dgm:spPr/>
      <dgm:t>
        <a:bodyPr/>
        <a:lstStyle/>
        <a:p>
          <a:endParaRPr lang="es-PA"/>
        </a:p>
      </dgm:t>
    </dgm:pt>
    <dgm:pt modelId="{753E9604-5952-4E1B-BA3C-B43CD0AC3869}" type="sibTrans" cxnId="{6044AF4A-B5FC-435F-B8E3-CA32F28EA795}">
      <dgm:prSet/>
      <dgm:spPr/>
      <dgm:t>
        <a:bodyPr/>
        <a:lstStyle/>
        <a:p>
          <a:endParaRPr lang="es-PA"/>
        </a:p>
      </dgm:t>
    </dgm:pt>
    <dgm:pt modelId="{E16764A3-14E3-4688-B0E5-A10E395B259C}" type="pres">
      <dgm:prSet presAssocID="{7C9ADDDB-1335-4C23-A925-0FADA169A7D0}" presName="Name0" presStyleCnt="0">
        <dgm:presLayoutVars>
          <dgm:chMax/>
          <dgm:chPref/>
          <dgm:dir/>
        </dgm:presLayoutVars>
      </dgm:prSet>
      <dgm:spPr/>
    </dgm:pt>
    <dgm:pt modelId="{7E4E0D96-3229-43F4-AD6E-D0CDC9498D97}" type="pres">
      <dgm:prSet presAssocID="{051D9090-5036-4918-B5E1-3675499752DD}" presName="parenttextcomposite" presStyleCnt="0"/>
      <dgm:spPr/>
    </dgm:pt>
    <dgm:pt modelId="{FF4B4443-3D2A-4B01-B407-C41BA0369E3E}" type="pres">
      <dgm:prSet presAssocID="{051D9090-5036-4918-B5E1-3675499752DD}" presName="parenttext" presStyleLbl="revTx" presStyleIdx="0" presStyleCnt="3">
        <dgm:presLayoutVars>
          <dgm:chMax/>
          <dgm:chPref val="2"/>
          <dgm:bulletEnabled val="1"/>
        </dgm:presLayoutVars>
      </dgm:prSet>
      <dgm:spPr/>
      <dgm:t>
        <a:bodyPr/>
        <a:lstStyle/>
        <a:p>
          <a:endParaRPr lang="es-PA"/>
        </a:p>
      </dgm:t>
    </dgm:pt>
    <dgm:pt modelId="{9DCBE362-7D70-49DA-91D1-40B75CE0352D}" type="pres">
      <dgm:prSet presAssocID="{051D9090-5036-4918-B5E1-3675499752DD}" presName="composite" presStyleCnt="0"/>
      <dgm:spPr/>
    </dgm:pt>
    <dgm:pt modelId="{A74DEBD5-5CE1-416E-8D04-8FFE18E1B185}" type="pres">
      <dgm:prSet presAssocID="{051D9090-5036-4918-B5E1-3675499752DD}" presName="chevron1" presStyleLbl="alignNode1" presStyleIdx="0" presStyleCnt="21"/>
      <dgm:spPr/>
    </dgm:pt>
    <dgm:pt modelId="{F42B4106-EDA1-405F-B52D-38CFA6A0F4F0}" type="pres">
      <dgm:prSet presAssocID="{051D9090-5036-4918-B5E1-3675499752DD}" presName="chevron2" presStyleLbl="alignNode1" presStyleIdx="1" presStyleCnt="21"/>
      <dgm:spPr/>
    </dgm:pt>
    <dgm:pt modelId="{D9464812-DCD8-4A62-A97C-121FAC475520}" type="pres">
      <dgm:prSet presAssocID="{051D9090-5036-4918-B5E1-3675499752DD}" presName="chevron3" presStyleLbl="alignNode1" presStyleIdx="2" presStyleCnt="21"/>
      <dgm:spPr/>
    </dgm:pt>
    <dgm:pt modelId="{16059654-C346-43EC-A83A-1E5759DFBF75}" type="pres">
      <dgm:prSet presAssocID="{051D9090-5036-4918-B5E1-3675499752DD}" presName="chevron4" presStyleLbl="alignNode1" presStyleIdx="3" presStyleCnt="21"/>
      <dgm:spPr/>
    </dgm:pt>
    <dgm:pt modelId="{0F4DC7CF-9614-410B-A281-669CDBA77203}" type="pres">
      <dgm:prSet presAssocID="{051D9090-5036-4918-B5E1-3675499752DD}" presName="chevron5" presStyleLbl="alignNode1" presStyleIdx="4" presStyleCnt="21"/>
      <dgm:spPr/>
    </dgm:pt>
    <dgm:pt modelId="{B0DAAC9E-C586-41BA-BD3A-B6DDA419894F}" type="pres">
      <dgm:prSet presAssocID="{051D9090-5036-4918-B5E1-3675499752DD}" presName="chevron6" presStyleLbl="alignNode1" presStyleIdx="5" presStyleCnt="21"/>
      <dgm:spPr/>
    </dgm:pt>
    <dgm:pt modelId="{7283B1CC-EACF-46CB-A118-13B1B1A09729}" type="pres">
      <dgm:prSet presAssocID="{051D9090-5036-4918-B5E1-3675499752DD}" presName="chevron7" presStyleLbl="alignNode1" presStyleIdx="6" presStyleCnt="21"/>
      <dgm:spPr/>
    </dgm:pt>
    <dgm:pt modelId="{2D2D0B58-B8CB-4AB8-A1F8-4BD239630223}" type="pres">
      <dgm:prSet presAssocID="{051D9090-5036-4918-B5E1-3675499752DD}" presName="childtext" presStyleLbl="solidFgAcc1" presStyleIdx="0" presStyleCnt="3">
        <dgm:presLayoutVars>
          <dgm:chMax/>
          <dgm:chPref val="0"/>
          <dgm:bulletEnabled val="1"/>
        </dgm:presLayoutVars>
      </dgm:prSet>
      <dgm:spPr/>
      <dgm:t>
        <a:bodyPr/>
        <a:lstStyle/>
        <a:p>
          <a:endParaRPr lang="es-PA"/>
        </a:p>
      </dgm:t>
    </dgm:pt>
    <dgm:pt modelId="{8EC59269-EDEF-45CB-887B-0FD54B42BD07}" type="pres">
      <dgm:prSet presAssocID="{3458202D-9D13-4129-8808-78D8D7D5B7F2}" presName="sibTrans" presStyleCnt="0"/>
      <dgm:spPr/>
    </dgm:pt>
    <dgm:pt modelId="{FF0D9FB1-4A26-4ED9-A006-1FD2F8788AEA}" type="pres">
      <dgm:prSet presAssocID="{27AE4703-3728-4090-9BE6-19C89C33800A}" presName="parenttextcomposite" presStyleCnt="0"/>
      <dgm:spPr/>
    </dgm:pt>
    <dgm:pt modelId="{F57C3A9C-3FE0-46B3-AC6E-F76F18B87199}" type="pres">
      <dgm:prSet presAssocID="{27AE4703-3728-4090-9BE6-19C89C33800A}" presName="parenttext" presStyleLbl="revTx" presStyleIdx="1" presStyleCnt="3">
        <dgm:presLayoutVars>
          <dgm:chMax/>
          <dgm:chPref val="2"/>
          <dgm:bulletEnabled val="1"/>
        </dgm:presLayoutVars>
      </dgm:prSet>
      <dgm:spPr/>
    </dgm:pt>
    <dgm:pt modelId="{992CFE46-91DB-40EB-97D1-53EB5A70CAB8}" type="pres">
      <dgm:prSet presAssocID="{27AE4703-3728-4090-9BE6-19C89C33800A}" presName="composite" presStyleCnt="0"/>
      <dgm:spPr/>
    </dgm:pt>
    <dgm:pt modelId="{72AC584B-13EA-4E6E-BDFB-57224738A153}" type="pres">
      <dgm:prSet presAssocID="{27AE4703-3728-4090-9BE6-19C89C33800A}" presName="chevron1" presStyleLbl="alignNode1" presStyleIdx="7" presStyleCnt="21"/>
      <dgm:spPr/>
    </dgm:pt>
    <dgm:pt modelId="{3404D54A-B743-41D3-A067-9C37EA6AF7D1}" type="pres">
      <dgm:prSet presAssocID="{27AE4703-3728-4090-9BE6-19C89C33800A}" presName="chevron2" presStyleLbl="alignNode1" presStyleIdx="8" presStyleCnt="21"/>
      <dgm:spPr/>
    </dgm:pt>
    <dgm:pt modelId="{045BB87A-04CC-4F08-9B88-FFE949013580}" type="pres">
      <dgm:prSet presAssocID="{27AE4703-3728-4090-9BE6-19C89C33800A}" presName="chevron3" presStyleLbl="alignNode1" presStyleIdx="9" presStyleCnt="21"/>
      <dgm:spPr/>
    </dgm:pt>
    <dgm:pt modelId="{E6462EE5-B553-47D7-90FC-9B82A7868EFD}" type="pres">
      <dgm:prSet presAssocID="{27AE4703-3728-4090-9BE6-19C89C33800A}" presName="chevron4" presStyleLbl="alignNode1" presStyleIdx="10" presStyleCnt="21"/>
      <dgm:spPr/>
    </dgm:pt>
    <dgm:pt modelId="{469C272D-8A1B-4E34-B97C-7D0FA46CCD98}" type="pres">
      <dgm:prSet presAssocID="{27AE4703-3728-4090-9BE6-19C89C33800A}" presName="chevron5" presStyleLbl="alignNode1" presStyleIdx="11" presStyleCnt="21"/>
      <dgm:spPr/>
    </dgm:pt>
    <dgm:pt modelId="{F7A0085D-1C60-4B29-A2AA-DB51E64D07D0}" type="pres">
      <dgm:prSet presAssocID="{27AE4703-3728-4090-9BE6-19C89C33800A}" presName="chevron6" presStyleLbl="alignNode1" presStyleIdx="12" presStyleCnt="21"/>
      <dgm:spPr/>
    </dgm:pt>
    <dgm:pt modelId="{1DFEA536-F1BB-4935-B030-6914D5085AFD}" type="pres">
      <dgm:prSet presAssocID="{27AE4703-3728-4090-9BE6-19C89C33800A}" presName="chevron7" presStyleLbl="alignNode1" presStyleIdx="13" presStyleCnt="21"/>
      <dgm:spPr/>
    </dgm:pt>
    <dgm:pt modelId="{F5824CBA-96B0-4B8A-AE27-59F0BA892207}" type="pres">
      <dgm:prSet presAssocID="{27AE4703-3728-4090-9BE6-19C89C33800A}" presName="childtext" presStyleLbl="solidFgAcc1" presStyleIdx="1" presStyleCnt="3">
        <dgm:presLayoutVars>
          <dgm:chMax/>
          <dgm:chPref val="0"/>
          <dgm:bulletEnabled val="1"/>
        </dgm:presLayoutVars>
      </dgm:prSet>
      <dgm:spPr/>
      <dgm:t>
        <a:bodyPr/>
        <a:lstStyle/>
        <a:p>
          <a:endParaRPr lang="es-PA"/>
        </a:p>
      </dgm:t>
    </dgm:pt>
    <dgm:pt modelId="{3B759CDF-1C82-48A8-9627-B60428A375AA}" type="pres">
      <dgm:prSet presAssocID="{1465FE9C-F7BF-4EB2-9BED-9D7E9D0E1B81}" presName="sibTrans" presStyleCnt="0"/>
      <dgm:spPr/>
    </dgm:pt>
    <dgm:pt modelId="{91F882E8-18CB-4DF7-A560-8F08183076A5}" type="pres">
      <dgm:prSet presAssocID="{20CA6AEA-8555-4A6E-85E9-3BF193494D68}" presName="parenttextcomposite" presStyleCnt="0"/>
      <dgm:spPr/>
    </dgm:pt>
    <dgm:pt modelId="{3711C73F-3491-46E1-AE46-4B733C041E19}" type="pres">
      <dgm:prSet presAssocID="{20CA6AEA-8555-4A6E-85E9-3BF193494D68}" presName="parenttext" presStyleLbl="revTx" presStyleIdx="2" presStyleCnt="3">
        <dgm:presLayoutVars>
          <dgm:chMax/>
          <dgm:chPref val="2"/>
          <dgm:bulletEnabled val="1"/>
        </dgm:presLayoutVars>
      </dgm:prSet>
      <dgm:spPr/>
    </dgm:pt>
    <dgm:pt modelId="{10148B66-D68A-44FA-A37F-54E592F09B6A}" type="pres">
      <dgm:prSet presAssocID="{20CA6AEA-8555-4A6E-85E9-3BF193494D68}" presName="composite" presStyleCnt="0"/>
      <dgm:spPr/>
    </dgm:pt>
    <dgm:pt modelId="{83389B66-038C-4500-8F9D-AB41A57E2D8A}" type="pres">
      <dgm:prSet presAssocID="{20CA6AEA-8555-4A6E-85E9-3BF193494D68}" presName="chevron1" presStyleLbl="alignNode1" presStyleIdx="14" presStyleCnt="21"/>
      <dgm:spPr/>
    </dgm:pt>
    <dgm:pt modelId="{9A53F822-A237-4BA6-AFE4-61A942B48F17}" type="pres">
      <dgm:prSet presAssocID="{20CA6AEA-8555-4A6E-85E9-3BF193494D68}" presName="chevron2" presStyleLbl="alignNode1" presStyleIdx="15" presStyleCnt="21"/>
      <dgm:spPr/>
    </dgm:pt>
    <dgm:pt modelId="{DD4685E9-4787-4EAE-B2D9-2CA762FDBB72}" type="pres">
      <dgm:prSet presAssocID="{20CA6AEA-8555-4A6E-85E9-3BF193494D68}" presName="chevron3" presStyleLbl="alignNode1" presStyleIdx="16" presStyleCnt="21"/>
      <dgm:spPr/>
    </dgm:pt>
    <dgm:pt modelId="{0988E67E-E501-42F7-B35B-353D701EAFD5}" type="pres">
      <dgm:prSet presAssocID="{20CA6AEA-8555-4A6E-85E9-3BF193494D68}" presName="chevron4" presStyleLbl="alignNode1" presStyleIdx="17" presStyleCnt="21"/>
      <dgm:spPr/>
    </dgm:pt>
    <dgm:pt modelId="{F229436E-F672-4E1D-ADA2-A3810691E037}" type="pres">
      <dgm:prSet presAssocID="{20CA6AEA-8555-4A6E-85E9-3BF193494D68}" presName="chevron5" presStyleLbl="alignNode1" presStyleIdx="18" presStyleCnt="21"/>
      <dgm:spPr/>
    </dgm:pt>
    <dgm:pt modelId="{69F6CBEE-8688-4D5C-A4A6-6576233A776D}" type="pres">
      <dgm:prSet presAssocID="{20CA6AEA-8555-4A6E-85E9-3BF193494D68}" presName="chevron6" presStyleLbl="alignNode1" presStyleIdx="19" presStyleCnt="21"/>
      <dgm:spPr/>
    </dgm:pt>
    <dgm:pt modelId="{490C5F34-6E74-456A-9EDA-51ED46786E12}" type="pres">
      <dgm:prSet presAssocID="{20CA6AEA-8555-4A6E-85E9-3BF193494D68}" presName="chevron7" presStyleLbl="alignNode1" presStyleIdx="20" presStyleCnt="21"/>
      <dgm:spPr/>
    </dgm:pt>
    <dgm:pt modelId="{959AEA05-62C6-485F-858B-2556E4E6436D}" type="pres">
      <dgm:prSet presAssocID="{20CA6AEA-8555-4A6E-85E9-3BF193494D68}" presName="childtext" presStyleLbl="solidFgAcc1" presStyleIdx="2" presStyleCnt="3">
        <dgm:presLayoutVars>
          <dgm:chMax/>
          <dgm:chPref val="0"/>
          <dgm:bulletEnabled val="1"/>
        </dgm:presLayoutVars>
      </dgm:prSet>
      <dgm:spPr/>
      <dgm:t>
        <a:bodyPr/>
        <a:lstStyle/>
        <a:p>
          <a:endParaRPr lang="es-PA"/>
        </a:p>
      </dgm:t>
    </dgm:pt>
  </dgm:ptLst>
  <dgm:cxnLst>
    <dgm:cxn modelId="{4C6C6173-F522-4B08-B647-27B013570E5A}" type="presOf" srcId="{27AE4703-3728-4090-9BE6-19C89C33800A}" destId="{F57C3A9C-3FE0-46B3-AC6E-F76F18B87199}" srcOrd="0" destOrd="0" presId="urn:microsoft.com/office/officeart/2008/layout/VerticalAccentList"/>
    <dgm:cxn modelId="{5B02873C-25B0-4C9D-8497-806E63B3F2E6}" type="presOf" srcId="{3A249079-B0E7-4DE5-9872-E7AB85246E52}" destId="{F5824CBA-96B0-4B8A-AE27-59F0BA892207}" srcOrd="0" destOrd="0" presId="urn:microsoft.com/office/officeart/2008/layout/VerticalAccentList"/>
    <dgm:cxn modelId="{4B21F971-F487-4344-BA9F-15AFE4FAAAAD}" srcId="{7C9ADDDB-1335-4C23-A925-0FADA169A7D0}" destId="{051D9090-5036-4918-B5E1-3675499752DD}" srcOrd="0" destOrd="0" parTransId="{06B51A7E-7442-41A7-9EB8-1373FDB2882F}" sibTransId="{3458202D-9D13-4129-8808-78D8D7D5B7F2}"/>
    <dgm:cxn modelId="{42DAB987-E4CF-4F48-820D-366387454917}" srcId="{051D9090-5036-4918-B5E1-3675499752DD}" destId="{25F02BAB-794F-4C6F-A639-B731699A0856}" srcOrd="0" destOrd="0" parTransId="{3BBC4D1E-D9F9-4EC6-B3FC-3C25C10CAAF1}" sibTransId="{9A469C58-E135-4CB5-834F-8064423CA7D8}"/>
    <dgm:cxn modelId="{6044AF4A-B5FC-435F-B8E3-CA32F28EA795}" srcId="{20CA6AEA-8555-4A6E-85E9-3BF193494D68}" destId="{F5C868BA-057A-49FC-95A5-F9E172F60062}" srcOrd="0" destOrd="0" parTransId="{ED3751C1-9CEA-4913-B5DD-9EC30BC42DEC}" sibTransId="{753E9604-5952-4E1B-BA3C-B43CD0AC3869}"/>
    <dgm:cxn modelId="{DDDD81F2-4D99-4D11-BD78-58D3F2F4FD87}" srcId="{27AE4703-3728-4090-9BE6-19C89C33800A}" destId="{3A249079-B0E7-4DE5-9872-E7AB85246E52}" srcOrd="0" destOrd="0" parTransId="{AE724B8B-A651-40B7-A580-1DDE7795AA30}" sibTransId="{8CED37B4-0BB7-4F23-A3E6-A45B1FF75A42}"/>
    <dgm:cxn modelId="{DD54B2B7-B5C3-4453-B1AA-97296073D233}" type="presOf" srcId="{051D9090-5036-4918-B5E1-3675499752DD}" destId="{FF4B4443-3D2A-4B01-B407-C41BA0369E3E}" srcOrd="0" destOrd="0" presId="urn:microsoft.com/office/officeart/2008/layout/VerticalAccentList"/>
    <dgm:cxn modelId="{3C47542A-64EC-460C-8C15-6E22611A6413}" type="presOf" srcId="{25F02BAB-794F-4C6F-A639-B731699A0856}" destId="{2D2D0B58-B8CB-4AB8-A1F8-4BD239630223}" srcOrd="0" destOrd="0" presId="urn:microsoft.com/office/officeart/2008/layout/VerticalAccentList"/>
    <dgm:cxn modelId="{9AE5221F-8F35-4F6F-9E8C-DF6A49D40482}" type="presOf" srcId="{7C9ADDDB-1335-4C23-A925-0FADA169A7D0}" destId="{E16764A3-14E3-4688-B0E5-A10E395B259C}" srcOrd="0" destOrd="0" presId="urn:microsoft.com/office/officeart/2008/layout/VerticalAccentList"/>
    <dgm:cxn modelId="{A4438AAA-A8A3-4125-ABE4-4BE63A472E29}" srcId="{7C9ADDDB-1335-4C23-A925-0FADA169A7D0}" destId="{20CA6AEA-8555-4A6E-85E9-3BF193494D68}" srcOrd="2" destOrd="0" parTransId="{0252ABF7-8955-49AF-A9E2-48801DD2183B}" sibTransId="{51B225F3-2480-4D4A-BABD-89EACDFF6F2D}"/>
    <dgm:cxn modelId="{C5365787-7982-4254-9286-368CF66BFDBB}" srcId="{7C9ADDDB-1335-4C23-A925-0FADA169A7D0}" destId="{27AE4703-3728-4090-9BE6-19C89C33800A}" srcOrd="1" destOrd="0" parTransId="{47D15D4E-386B-404A-AEB2-D220BC0D6117}" sibTransId="{1465FE9C-F7BF-4EB2-9BED-9D7E9D0E1B81}"/>
    <dgm:cxn modelId="{4D1CFAEC-0E5B-4FDD-BE7C-38BFAC419A42}" type="presOf" srcId="{20CA6AEA-8555-4A6E-85E9-3BF193494D68}" destId="{3711C73F-3491-46E1-AE46-4B733C041E19}" srcOrd="0" destOrd="0" presId="urn:microsoft.com/office/officeart/2008/layout/VerticalAccentList"/>
    <dgm:cxn modelId="{26BE5F10-6166-4630-89F5-5F329043FB47}" type="presOf" srcId="{F5C868BA-057A-49FC-95A5-F9E172F60062}" destId="{959AEA05-62C6-485F-858B-2556E4E6436D}" srcOrd="0" destOrd="0" presId="urn:microsoft.com/office/officeart/2008/layout/VerticalAccentList"/>
    <dgm:cxn modelId="{828F9316-14A7-46D4-B096-770E50B0B1A2}" type="presParOf" srcId="{E16764A3-14E3-4688-B0E5-A10E395B259C}" destId="{7E4E0D96-3229-43F4-AD6E-D0CDC9498D97}" srcOrd="0" destOrd="0" presId="urn:microsoft.com/office/officeart/2008/layout/VerticalAccentList"/>
    <dgm:cxn modelId="{0571B91D-024A-41D5-8941-461C023EF93B}" type="presParOf" srcId="{7E4E0D96-3229-43F4-AD6E-D0CDC9498D97}" destId="{FF4B4443-3D2A-4B01-B407-C41BA0369E3E}" srcOrd="0" destOrd="0" presId="urn:microsoft.com/office/officeart/2008/layout/VerticalAccentList"/>
    <dgm:cxn modelId="{BB3AB5E2-F332-4072-88DF-45C41676CE9A}" type="presParOf" srcId="{E16764A3-14E3-4688-B0E5-A10E395B259C}" destId="{9DCBE362-7D70-49DA-91D1-40B75CE0352D}" srcOrd="1" destOrd="0" presId="urn:microsoft.com/office/officeart/2008/layout/VerticalAccentList"/>
    <dgm:cxn modelId="{6635D748-5523-4E30-892F-EB068755030B}" type="presParOf" srcId="{9DCBE362-7D70-49DA-91D1-40B75CE0352D}" destId="{A74DEBD5-5CE1-416E-8D04-8FFE18E1B185}" srcOrd="0" destOrd="0" presId="urn:microsoft.com/office/officeart/2008/layout/VerticalAccentList"/>
    <dgm:cxn modelId="{A21C51E7-9605-43AA-8388-2B3ACFED5F9D}" type="presParOf" srcId="{9DCBE362-7D70-49DA-91D1-40B75CE0352D}" destId="{F42B4106-EDA1-405F-B52D-38CFA6A0F4F0}" srcOrd="1" destOrd="0" presId="urn:microsoft.com/office/officeart/2008/layout/VerticalAccentList"/>
    <dgm:cxn modelId="{E3001ED5-A289-48AA-8D88-63B9722C808F}" type="presParOf" srcId="{9DCBE362-7D70-49DA-91D1-40B75CE0352D}" destId="{D9464812-DCD8-4A62-A97C-121FAC475520}" srcOrd="2" destOrd="0" presId="urn:microsoft.com/office/officeart/2008/layout/VerticalAccentList"/>
    <dgm:cxn modelId="{C474D9DF-FD2F-488B-8DFD-BD877FB02DAE}" type="presParOf" srcId="{9DCBE362-7D70-49DA-91D1-40B75CE0352D}" destId="{16059654-C346-43EC-A83A-1E5759DFBF75}" srcOrd="3" destOrd="0" presId="urn:microsoft.com/office/officeart/2008/layout/VerticalAccentList"/>
    <dgm:cxn modelId="{7FA27394-FF4E-4807-838B-F35CC901CA66}" type="presParOf" srcId="{9DCBE362-7D70-49DA-91D1-40B75CE0352D}" destId="{0F4DC7CF-9614-410B-A281-669CDBA77203}" srcOrd="4" destOrd="0" presId="urn:microsoft.com/office/officeart/2008/layout/VerticalAccentList"/>
    <dgm:cxn modelId="{106FF09F-B42D-42FC-A213-EA2C2649911B}" type="presParOf" srcId="{9DCBE362-7D70-49DA-91D1-40B75CE0352D}" destId="{B0DAAC9E-C586-41BA-BD3A-B6DDA419894F}" srcOrd="5" destOrd="0" presId="urn:microsoft.com/office/officeart/2008/layout/VerticalAccentList"/>
    <dgm:cxn modelId="{B6C8F09C-7D05-4303-9664-16F45DF5B1FA}" type="presParOf" srcId="{9DCBE362-7D70-49DA-91D1-40B75CE0352D}" destId="{7283B1CC-EACF-46CB-A118-13B1B1A09729}" srcOrd="6" destOrd="0" presId="urn:microsoft.com/office/officeart/2008/layout/VerticalAccentList"/>
    <dgm:cxn modelId="{1E19F14E-0513-401F-8D0A-90A5774ED256}" type="presParOf" srcId="{9DCBE362-7D70-49DA-91D1-40B75CE0352D}" destId="{2D2D0B58-B8CB-4AB8-A1F8-4BD239630223}" srcOrd="7" destOrd="0" presId="urn:microsoft.com/office/officeart/2008/layout/VerticalAccentList"/>
    <dgm:cxn modelId="{1E3CA6C3-C477-4A0D-9CD2-C311232FB426}" type="presParOf" srcId="{E16764A3-14E3-4688-B0E5-A10E395B259C}" destId="{8EC59269-EDEF-45CB-887B-0FD54B42BD07}" srcOrd="2" destOrd="0" presId="urn:microsoft.com/office/officeart/2008/layout/VerticalAccentList"/>
    <dgm:cxn modelId="{47723911-8F7F-49EB-8BA5-4EAD65A7E7A0}" type="presParOf" srcId="{E16764A3-14E3-4688-B0E5-A10E395B259C}" destId="{FF0D9FB1-4A26-4ED9-A006-1FD2F8788AEA}" srcOrd="3" destOrd="0" presId="urn:microsoft.com/office/officeart/2008/layout/VerticalAccentList"/>
    <dgm:cxn modelId="{290CAEA2-3DC7-47DD-9C89-500F757CA8AA}" type="presParOf" srcId="{FF0D9FB1-4A26-4ED9-A006-1FD2F8788AEA}" destId="{F57C3A9C-3FE0-46B3-AC6E-F76F18B87199}" srcOrd="0" destOrd="0" presId="urn:microsoft.com/office/officeart/2008/layout/VerticalAccentList"/>
    <dgm:cxn modelId="{A3A4895D-BB37-4F79-888C-BFC878300105}" type="presParOf" srcId="{E16764A3-14E3-4688-B0E5-A10E395B259C}" destId="{992CFE46-91DB-40EB-97D1-53EB5A70CAB8}" srcOrd="4" destOrd="0" presId="urn:microsoft.com/office/officeart/2008/layout/VerticalAccentList"/>
    <dgm:cxn modelId="{1C426E75-F91F-4225-831C-0B33F9A56A5A}" type="presParOf" srcId="{992CFE46-91DB-40EB-97D1-53EB5A70CAB8}" destId="{72AC584B-13EA-4E6E-BDFB-57224738A153}" srcOrd="0" destOrd="0" presId="urn:microsoft.com/office/officeart/2008/layout/VerticalAccentList"/>
    <dgm:cxn modelId="{AAF5302D-6E47-48BF-893D-E8BE9EE33280}" type="presParOf" srcId="{992CFE46-91DB-40EB-97D1-53EB5A70CAB8}" destId="{3404D54A-B743-41D3-A067-9C37EA6AF7D1}" srcOrd="1" destOrd="0" presId="urn:microsoft.com/office/officeart/2008/layout/VerticalAccentList"/>
    <dgm:cxn modelId="{E65D14E8-DB49-4659-A861-1CAAEE1EEEE4}" type="presParOf" srcId="{992CFE46-91DB-40EB-97D1-53EB5A70CAB8}" destId="{045BB87A-04CC-4F08-9B88-FFE949013580}" srcOrd="2" destOrd="0" presId="urn:microsoft.com/office/officeart/2008/layout/VerticalAccentList"/>
    <dgm:cxn modelId="{B31DF63D-5F83-47C1-9910-B1CD2F485C66}" type="presParOf" srcId="{992CFE46-91DB-40EB-97D1-53EB5A70CAB8}" destId="{E6462EE5-B553-47D7-90FC-9B82A7868EFD}" srcOrd="3" destOrd="0" presId="urn:microsoft.com/office/officeart/2008/layout/VerticalAccentList"/>
    <dgm:cxn modelId="{B783E929-4104-4B05-9A42-24BF42C4F527}" type="presParOf" srcId="{992CFE46-91DB-40EB-97D1-53EB5A70CAB8}" destId="{469C272D-8A1B-4E34-B97C-7D0FA46CCD98}" srcOrd="4" destOrd="0" presId="urn:microsoft.com/office/officeart/2008/layout/VerticalAccentList"/>
    <dgm:cxn modelId="{43A0BB4A-82BC-43D8-AC5A-751244A6161E}" type="presParOf" srcId="{992CFE46-91DB-40EB-97D1-53EB5A70CAB8}" destId="{F7A0085D-1C60-4B29-A2AA-DB51E64D07D0}" srcOrd="5" destOrd="0" presId="urn:microsoft.com/office/officeart/2008/layout/VerticalAccentList"/>
    <dgm:cxn modelId="{D9BD0D00-1C01-422E-85FD-AF283AA81815}" type="presParOf" srcId="{992CFE46-91DB-40EB-97D1-53EB5A70CAB8}" destId="{1DFEA536-F1BB-4935-B030-6914D5085AFD}" srcOrd="6" destOrd="0" presId="urn:microsoft.com/office/officeart/2008/layout/VerticalAccentList"/>
    <dgm:cxn modelId="{FE1A5EFB-2C77-4278-9A82-0C7F53575C11}" type="presParOf" srcId="{992CFE46-91DB-40EB-97D1-53EB5A70CAB8}" destId="{F5824CBA-96B0-4B8A-AE27-59F0BA892207}" srcOrd="7" destOrd="0" presId="urn:microsoft.com/office/officeart/2008/layout/VerticalAccentList"/>
    <dgm:cxn modelId="{F412C12B-CD77-4BFA-9547-DA4AB1E363C9}" type="presParOf" srcId="{E16764A3-14E3-4688-B0E5-A10E395B259C}" destId="{3B759CDF-1C82-48A8-9627-B60428A375AA}" srcOrd="5" destOrd="0" presId="urn:microsoft.com/office/officeart/2008/layout/VerticalAccentList"/>
    <dgm:cxn modelId="{5B2981CE-85EC-4627-BCA9-3D5F36809755}" type="presParOf" srcId="{E16764A3-14E3-4688-B0E5-A10E395B259C}" destId="{91F882E8-18CB-4DF7-A560-8F08183076A5}" srcOrd="6" destOrd="0" presId="urn:microsoft.com/office/officeart/2008/layout/VerticalAccentList"/>
    <dgm:cxn modelId="{87713788-FB6B-40D4-A537-A000DA59D4B1}" type="presParOf" srcId="{91F882E8-18CB-4DF7-A560-8F08183076A5}" destId="{3711C73F-3491-46E1-AE46-4B733C041E19}" srcOrd="0" destOrd="0" presId="urn:microsoft.com/office/officeart/2008/layout/VerticalAccentList"/>
    <dgm:cxn modelId="{9A026052-059C-4B7C-9758-38E1AB151A38}" type="presParOf" srcId="{E16764A3-14E3-4688-B0E5-A10E395B259C}" destId="{10148B66-D68A-44FA-A37F-54E592F09B6A}" srcOrd="7" destOrd="0" presId="urn:microsoft.com/office/officeart/2008/layout/VerticalAccentList"/>
    <dgm:cxn modelId="{6F793D19-6816-4C55-A318-96E06AFD4B5F}" type="presParOf" srcId="{10148B66-D68A-44FA-A37F-54E592F09B6A}" destId="{83389B66-038C-4500-8F9D-AB41A57E2D8A}" srcOrd="0" destOrd="0" presId="urn:microsoft.com/office/officeart/2008/layout/VerticalAccentList"/>
    <dgm:cxn modelId="{6375D892-209C-4E45-90EF-DE2C75EC621A}" type="presParOf" srcId="{10148B66-D68A-44FA-A37F-54E592F09B6A}" destId="{9A53F822-A237-4BA6-AFE4-61A942B48F17}" srcOrd="1" destOrd="0" presId="urn:microsoft.com/office/officeart/2008/layout/VerticalAccentList"/>
    <dgm:cxn modelId="{8DB5C97F-A8BE-4B0B-B9E8-23D3DF2DBAFD}" type="presParOf" srcId="{10148B66-D68A-44FA-A37F-54E592F09B6A}" destId="{DD4685E9-4787-4EAE-B2D9-2CA762FDBB72}" srcOrd="2" destOrd="0" presId="urn:microsoft.com/office/officeart/2008/layout/VerticalAccentList"/>
    <dgm:cxn modelId="{EE786CC1-82C7-4603-800C-B6A1EB69A0C5}" type="presParOf" srcId="{10148B66-D68A-44FA-A37F-54E592F09B6A}" destId="{0988E67E-E501-42F7-B35B-353D701EAFD5}" srcOrd="3" destOrd="0" presId="urn:microsoft.com/office/officeart/2008/layout/VerticalAccentList"/>
    <dgm:cxn modelId="{271B7473-89C2-4100-9865-6ECAE4CF39E7}" type="presParOf" srcId="{10148B66-D68A-44FA-A37F-54E592F09B6A}" destId="{F229436E-F672-4E1D-ADA2-A3810691E037}" srcOrd="4" destOrd="0" presId="urn:microsoft.com/office/officeart/2008/layout/VerticalAccentList"/>
    <dgm:cxn modelId="{4F64A663-9DD4-473E-8C04-FBE626E9C4D9}" type="presParOf" srcId="{10148B66-D68A-44FA-A37F-54E592F09B6A}" destId="{69F6CBEE-8688-4D5C-A4A6-6576233A776D}" srcOrd="5" destOrd="0" presId="urn:microsoft.com/office/officeart/2008/layout/VerticalAccentList"/>
    <dgm:cxn modelId="{F9133B71-461A-42CC-B609-77E47AE028A1}" type="presParOf" srcId="{10148B66-D68A-44FA-A37F-54E592F09B6A}" destId="{490C5F34-6E74-456A-9EDA-51ED46786E12}" srcOrd="6" destOrd="0" presId="urn:microsoft.com/office/officeart/2008/layout/VerticalAccentList"/>
    <dgm:cxn modelId="{780CAAE5-D02A-4693-8284-30D1D5D1D90D}" type="presParOf" srcId="{10148B66-D68A-44FA-A37F-54E592F09B6A}" destId="{959AEA05-62C6-485F-858B-2556E4E6436D}"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654877-46F3-4400-BB1F-EBAB5A4B4029}" type="doc">
      <dgm:prSet loTypeId="urn:microsoft.com/office/officeart/2005/8/layout/vList4" loCatId="picture" qsTypeId="urn:microsoft.com/office/officeart/2005/8/quickstyle/simple3" qsCatId="simple" csTypeId="urn:microsoft.com/office/officeart/2005/8/colors/accent1_2" csCatId="accent1" phldr="1"/>
      <dgm:spPr/>
      <dgm:t>
        <a:bodyPr/>
        <a:lstStyle/>
        <a:p>
          <a:endParaRPr lang="es-PA"/>
        </a:p>
      </dgm:t>
    </dgm:pt>
    <dgm:pt modelId="{F7417E46-1648-4D03-B8A4-9EDA5908E6C7}">
      <dgm:prSet phldrT="[Texto]"/>
      <dgm:spPr/>
      <dgm:t>
        <a:bodyPr/>
        <a:lstStyle/>
        <a:p>
          <a:r>
            <a:rPr lang="es-PA" dirty="0" smtClean="0">
              <a:solidFill>
                <a:schemeClr val="tx1"/>
              </a:solidFill>
            </a:rPr>
            <a:t>Se requiere del empleo de las TIC en la educación de la generación net. No es posible educarlos sin el uso de las tecnologías que los unen y marcan como generación.</a:t>
          </a:r>
          <a:endParaRPr lang="es-PA" dirty="0"/>
        </a:p>
      </dgm:t>
    </dgm:pt>
    <dgm:pt modelId="{630CDE2C-AD62-4407-BB8C-0838340A88B5}" type="parTrans" cxnId="{1D050B99-5007-476A-A74A-85FDBE64A6E6}">
      <dgm:prSet/>
      <dgm:spPr/>
      <dgm:t>
        <a:bodyPr/>
        <a:lstStyle/>
        <a:p>
          <a:endParaRPr lang="es-PA"/>
        </a:p>
      </dgm:t>
    </dgm:pt>
    <dgm:pt modelId="{7AAD38B7-0AA9-4F58-816E-50A02575B429}" type="sibTrans" cxnId="{1D050B99-5007-476A-A74A-85FDBE64A6E6}">
      <dgm:prSet/>
      <dgm:spPr/>
      <dgm:t>
        <a:bodyPr/>
        <a:lstStyle/>
        <a:p>
          <a:endParaRPr lang="es-PA"/>
        </a:p>
      </dgm:t>
    </dgm:pt>
    <dgm:pt modelId="{AA03192E-0E8E-47A5-8B2A-E2690707484E}">
      <dgm:prSet phldrT="[Texto]"/>
      <dgm:spPr/>
      <dgm:t>
        <a:bodyPr/>
        <a:lstStyle/>
        <a:p>
          <a:r>
            <a:rPr lang="es-PA" dirty="0" smtClean="0">
              <a:solidFill>
                <a:schemeClr val="tx1"/>
              </a:solidFill>
            </a:rPr>
            <a:t>La explosión de las tecnologías de los últimos años, así como su empleo cada vez más generalizado en la sociedad, ha ido imponiendo nuevas posibilidades de organizar el proceso de aprendizaje, pero el problema está lejos de ser resuelto satisfactoriamente.</a:t>
          </a:r>
          <a:endParaRPr lang="es-PA" dirty="0">
            <a:solidFill>
              <a:schemeClr val="tx1"/>
            </a:solidFill>
          </a:endParaRPr>
        </a:p>
      </dgm:t>
    </dgm:pt>
    <dgm:pt modelId="{7E9B2F08-8C0F-4FE7-BAF1-1629872C6E68}" type="parTrans" cxnId="{42D5C8FC-045A-4AC8-AD81-FE46267B4669}">
      <dgm:prSet/>
      <dgm:spPr/>
      <dgm:t>
        <a:bodyPr/>
        <a:lstStyle/>
        <a:p>
          <a:endParaRPr lang="es-PA"/>
        </a:p>
      </dgm:t>
    </dgm:pt>
    <dgm:pt modelId="{47E0E67C-341A-4EA2-ADBA-B0F476D30617}" type="sibTrans" cxnId="{42D5C8FC-045A-4AC8-AD81-FE46267B4669}">
      <dgm:prSet/>
      <dgm:spPr/>
      <dgm:t>
        <a:bodyPr/>
        <a:lstStyle/>
        <a:p>
          <a:endParaRPr lang="es-PA"/>
        </a:p>
      </dgm:t>
    </dgm:pt>
    <dgm:pt modelId="{D83FE54E-F8CA-4DCD-9BA5-6CC28DEC5F85}">
      <dgm:prSet phldrT="[Texto]"/>
      <dgm:spPr/>
      <dgm:t>
        <a:bodyPr/>
        <a:lstStyle/>
        <a:p>
          <a:r>
            <a:rPr lang="es-PA" dirty="0" smtClean="0">
              <a:solidFill>
                <a:schemeClr val="tx1"/>
              </a:solidFill>
            </a:rPr>
            <a:t>Las TIC propician nuevas formas de aprender que, por supuesto, no sustituyen a las tradicionales, lo que hacen es ampliar y enriquecer las posibilidades de educación. Lo nuevo está en la forma en que usamos los recursos, tanto los recientes como los que no lo son, en su combinación e integración, en el respeto a su código propio de comunicación y sobre todo en el empleo pedagógico, didáctico, que hacemos de cada uno y de todos, integrados como un sistema.</a:t>
          </a:r>
          <a:endParaRPr lang="es-PA" dirty="0">
            <a:solidFill>
              <a:schemeClr val="tx1"/>
            </a:solidFill>
          </a:endParaRPr>
        </a:p>
      </dgm:t>
    </dgm:pt>
    <dgm:pt modelId="{A70C3A66-5661-49FA-8387-2B8FE8400B6E}" type="parTrans" cxnId="{DF3974E8-9C27-41C6-AC9A-17E19928ACCF}">
      <dgm:prSet/>
      <dgm:spPr/>
      <dgm:t>
        <a:bodyPr/>
        <a:lstStyle/>
        <a:p>
          <a:endParaRPr lang="es-PA"/>
        </a:p>
      </dgm:t>
    </dgm:pt>
    <dgm:pt modelId="{71E90C37-04AD-4155-B004-DF5CA47E7203}" type="sibTrans" cxnId="{DF3974E8-9C27-41C6-AC9A-17E19928ACCF}">
      <dgm:prSet/>
      <dgm:spPr/>
      <dgm:t>
        <a:bodyPr/>
        <a:lstStyle/>
        <a:p>
          <a:endParaRPr lang="es-PA"/>
        </a:p>
      </dgm:t>
    </dgm:pt>
    <dgm:pt modelId="{EB4A3A53-4E0B-4C97-9163-5A74E2876CE2}" type="pres">
      <dgm:prSet presAssocID="{3D654877-46F3-4400-BB1F-EBAB5A4B4029}" presName="linear" presStyleCnt="0">
        <dgm:presLayoutVars>
          <dgm:dir/>
          <dgm:resizeHandles val="exact"/>
        </dgm:presLayoutVars>
      </dgm:prSet>
      <dgm:spPr/>
    </dgm:pt>
    <dgm:pt modelId="{40B0F10A-B034-4807-A168-BAC48CFBAFA2}" type="pres">
      <dgm:prSet presAssocID="{F7417E46-1648-4D03-B8A4-9EDA5908E6C7}" presName="comp" presStyleCnt="0"/>
      <dgm:spPr/>
    </dgm:pt>
    <dgm:pt modelId="{B92C673C-CF52-40C5-8F12-E796E5B584E3}" type="pres">
      <dgm:prSet presAssocID="{F7417E46-1648-4D03-B8A4-9EDA5908E6C7}" presName="box" presStyleLbl="node1" presStyleIdx="0" presStyleCnt="3"/>
      <dgm:spPr/>
      <dgm:t>
        <a:bodyPr/>
        <a:lstStyle/>
        <a:p>
          <a:endParaRPr lang="es-PA"/>
        </a:p>
      </dgm:t>
    </dgm:pt>
    <dgm:pt modelId="{319B36B6-728E-4612-BF49-3A9581CD9771}" type="pres">
      <dgm:prSet presAssocID="{F7417E46-1648-4D03-B8A4-9EDA5908E6C7}" presName="img" presStyleLbl="fgImgPlace1" presStyleIdx="0" presStyleCnt="3"/>
      <dgm:spPr>
        <a:blipFill rotWithShape="1">
          <a:blip xmlns:r="http://schemas.openxmlformats.org/officeDocument/2006/relationships" r:embed="rId1"/>
          <a:stretch>
            <a:fillRect/>
          </a:stretch>
        </a:blipFill>
      </dgm:spPr>
    </dgm:pt>
    <dgm:pt modelId="{26D86097-D09C-4AFA-A0F8-1B4DB2B5E580}" type="pres">
      <dgm:prSet presAssocID="{F7417E46-1648-4D03-B8A4-9EDA5908E6C7}" presName="text" presStyleLbl="node1" presStyleIdx="0" presStyleCnt="3">
        <dgm:presLayoutVars>
          <dgm:bulletEnabled val="1"/>
        </dgm:presLayoutVars>
      </dgm:prSet>
      <dgm:spPr/>
      <dgm:t>
        <a:bodyPr/>
        <a:lstStyle/>
        <a:p>
          <a:endParaRPr lang="es-PA"/>
        </a:p>
      </dgm:t>
    </dgm:pt>
    <dgm:pt modelId="{B2B00752-101B-4B47-8045-8438A4400973}" type="pres">
      <dgm:prSet presAssocID="{7AAD38B7-0AA9-4F58-816E-50A02575B429}" presName="spacer" presStyleCnt="0"/>
      <dgm:spPr/>
    </dgm:pt>
    <dgm:pt modelId="{C47C9D60-D3C9-4276-8837-443F85484406}" type="pres">
      <dgm:prSet presAssocID="{AA03192E-0E8E-47A5-8B2A-E2690707484E}" presName="comp" presStyleCnt="0"/>
      <dgm:spPr/>
    </dgm:pt>
    <dgm:pt modelId="{5D0BFC7C-8565-45CB-994D-2359C09C2ADC}" type="pres">
      <dgm:prSet presAssocID="{AA03192E-0E8E-47A5-8B2A-E2690707484E}" presName="box" presStyleLbl="node1" presStyleIdx="1" presStyleCnt="3"/>
      <dgm:spPr/>
      <dgm:t>
        <a:bodyPr/>
        <a:lstStyle/>
        <a:p>
          <a:endParaRPr lang="es-PA"/>
        </a:p>
      </dgm:t>
    </dgm:pt>
    <dgm:pt modelId="{90EB03F3-A582-4E5C-8A81-2AC7291928DA}" type="pres">
      <dgm:prSet presAssocID="{AA03192E-0E8E-47A5-8B2A-E2690707484E}" presName="img" presStyleLbl="fgImgPlace1" presStyleIdx="1" presStyleCnt="3"/>
      <dgm:spPr>
        <a:blipFill rotWithShape="1">
          <a:blip xmlns:r="http://schemas.openxmlformats.org/officeDocument/2006/relationships" r:embed="rId2"/>
          <a:stretch>
            <a:fillRect/>
          </a:stretch>
        </a:blipFill>
      </dgm:spPr>
    </dgm:pt>
    <dgm:pt modelId="{BB2CE947-FFBD-4F37-BE6E-1C53B5593D73}" type="pres">
      <dgm:prSet presAssocID="{AA03192E-0E8E-47A5-8B2A-E2690707484E}" presName="text" presStyleLbl="node1" presStyleIdx="1" presStyleCnt="3">
        <dgm:presLayoutVars>
          <dgm:bulletEnabled val="1"/>
        </dgm:presLayoutVars>
      </dgm:prSet>
      <dgm:spPr/>
      <dgm:t>
        <a:bodyPr/>
        <a:lstStyle/>
        <a:p>
          <a:endParaRPr lang="es-PA"/>
        </a:p>
      </dgm:t>
    </dgm:pt>
    <dgm:pt modelId="{B89DAD79-002D-4E4B-8AA5-594954AA2DC0}" type="pres">
      <dgm:prSet presAssocID="{47E0E67C-341A-4EA2-ADBA-B0F476D30617}" presName="spacer" presStyleCnt="0"/>
      <dgm:spPr/>
    </dgm:pt>
    <dgm:pt modelId="{835D23AB-B8CE-4583-B677-4F57F0C7D56A}" type="pres">
      <dgm:prSet presAssocID="{D83FE54E-F8CA-4DCD-9BA5-6CC28DEC5F85}" presName="comp" presStyleCnt="0"/>
      <dgm:spPr/>
    </dgm:pt>
    <dgm:pt modelId="{661D6E51-0CD5-41C1-866E-DAE0DA642ACC}" type="pres">
      <dgm:prSet presAssocID="{D83FE54E-F8CA-4DCD-9BA5-6CC28DEC5F85}" presName="box" presStyleLbl="node1" presStyleIdx="2" presStyleCnt="3"/>
      <dgm:spPr/>
      <dgm:t>
        <a:bodyPr/>
        <a:lstStyle/>
        <a:p>
          <a:endParaRPr lang="es-PA"/>
        </a:p>
      </dgm:t>
    </dgm:pt>
    <dgm:pt modelId="{BC8720DE-49E0-4787-861A-C1100A962415}" type="pres">
      <dgm:prSet presAssocID="{D83FE54E-F8CA-4DCD-9BA5-6CC28DEC5F85}" presName="img" presStyleLbl="fgImgPlace1" presStyleIdx="2" presStyleCnt="3"/>
      <dgm:spPr>
        <a:blipFill rotWithShape="1">
          <a:blip xmlns:r="http://schemas.openxmlformats.org/officeDocument/2006/relationships" r:embed="rId3"/>
          <a:stretch>
            <a:fillRect/>
          </a:stretch>
        </a:blipFill>
      </dgm:spPr>
    </dgm:pt>
    <dgm:pt modelId="{04905B05-8FF2-4F96-8EDF-A3ACC58832C4}" type="pres">
      <dgm:prSet presAssocID="{D83FE54E-F8CA-4DCD-9BA5-6CC28DEC5F85}" presName="text" presStyleLbl="node1" presStyleIdx="2" presStyleCnt="3">
        <dgm:presLayoutVars>
          <dgm:bulletEnabled val="1"/>
        </dgm:presLayoutVars>
      </dgm:prSet>
      <dgm:spPr/>
      <dgm:t>
        <a:bodyPr/>
        <a:lstStyle/>
        <a:p>
          <a:endParaRPr lang="es-PA"/>
        </a:p>
      </dgm:t>
    </dgm:pt>
  </dgm:ptLst>
  <dgm:cxnLst>
    <dgm:cxn modelId="{EC5A8B58-8ECE-46D3-8874-D7BFDAB1A444}" type="presOf" srcId="{D83FE54E-F8CA-4DCD-9BA5-6CC28DEC5F85}" destId="{661D6E51-0CD5-41C1-866E-DAE0DA642ACC}" srcOrd="0" destOrd="0" presId="urn:microsoft.com/office/officeart/2005/8/layout/vList4"/>
    <dgm:cxn modelId="{42D5C8FC-045A-4AC8-AD81-FE46267B4669}" srcId="{3D654877-46F3-4400-BB1F-EBAB5A4B4029}" destId="{AA03192E-0E8E-47A5-8B2A-E2690707484E}" srcOrd="1" destOrd="0" parTransId="{7E9B2F08-8C0F-4FE7-BAF1-1629872C6E68}" sibTransId="{47E0E67C-341A-4EA2-ADBA-B0F476D30617}"/>
    <dgm:cxn modelId="{1D050B99-5007-476A-A74A-85FDBE64A6E6}" srcId="{3D654877-46F3-4400-BB1F-EBAB5A4B4029}" destId="{F7417E46-1648-4D03-B8A4-9EDA5908E6C7}" srcOrd="0" destOrd="0" parTransId="{630CDE2C-AD62-4407-BB8C-0838340A88B5}" sibTransId="{7AAD38B7-0AA9-4F58-816E-50A02575B429}"/>
    <dgm:cxn modelId="{C8BD895C-2D16-4323-90BB-43BBC892757F}" type="presOf" srcId="{AA03192E-0E8E-47A5-8B2A-E2690707484E}" destId="{5D0BFC7C-8565-45CB-994D-2359C09C2ADC}" srcOrd="0" destOrd="0" presId="urn:microsoft.com/office/officeart/2005/8/layout/vList4"/>
    <dgm:cxn modelId="{42B4F994-16D2-4AB3-B040-7E863F164CAA}" type="presOf" srcId="{AA03192E-0E8E-47A5-8B2A-E2690707484E}" destId="{BB2CE947-FFBD-4F37-BE6E-1C53B5593D73}" srcOrd="1" destOrd="0" presId="urn:microsoft.com/office/officeart/2005/8/layout/vList4"/>
    <dgm:cxn modelId="{5239BFBB-2E21-4F5A-9B73-90AE6D2BE3A3}" type="presOf" srcId="{F7417E46-1648-4D03-B8A4-9EDA5908E6C7}" destId="{26D86097-D09C-4AFA-A0F8-1B4DB2B5E580}" srcOrd="1" destOrd="0" presId="urn:microsoft.com/office/officeart/2005/8/layout/vList4"/>
    <dgm:cxn modelId="{E0CA673E-539B-436D-A773-7FE310A0B796}" type="presOf" srcId="{D83FE54E-F8CA-4DCD-9BA5-6CC28DEC5F85}" destId="{04905B05-8FF2-4F96-8EDF-A3ACC58832C4}" srcOrd="1" destOrd="0" presId="urn:microsoft.com/office/officeart/2005/8/layout/vList4"/>
    <dgm:cxn modelId="{DF3974E8-9C27-41C6-AC9A-17E19928ACCF}" srcId="{3D654877-46F3-4400-BB1F-EBAB5A4B4029}" destId="{D83FE54E-F8CA-4DCD-9BA5-6CC28DEC5F85}" srcOrd="2" destOrd="0" parTransId="{A70C3A66-5661-49FA-8387-2B8FE8400B6E}" sibTransId="{71E90C37-04AD-4155-B004-DF5CA47E7203}"/>
    <dgm:cxn modelId="{9232DDF5-8FF1-4C61-B738-F1053B649220}" type="presOf" srcId="{3D654877-46F3-4400-BB1F-EBAB5A4B4029}" destId="{EB4A3A53-4E0B-4C97-9163-5A74E2876CE2}" srcOrd="0" destOrd="0" presId="urn:microsoft.com/office/officeart/2005/8/layout/vList4"/>
    <dgm:cxn modelId="{DC58C2CC-0E85-446B-888A-2E02D853DEDF}" type="presOf" srcId="{F7417E46-1648-4D03-B8A4-9EDA5908E6C7}" destId="{B92C673C-CF52-40C5-8F12-E796E5B584E3}" srcOrd="0" destOrd="0" presId="urn:microsoft.com/office/officeart/2005/8/layout/vList4"/>
    <dgm:cxn modelId="{EA589200-CD72-4B33-81FD-7E1ECBE00114}" type="presParOf" srcId="{EB4A3A53-4E0B-4C97-9163-5A74E2876CE2}" destId="{40B0F10A-B034-4807-A168-BAC48CFBAFA2}" srcOrd="0" destOrd="0" presId="urn:microsoft.com/office/officeart/2005/8/layout/vList4"/>
    <dgm:cxn modelId="{85B36CFC-3EE1-41DE-A6AC-B9A03D3C52AD}" type="presParOf" srcId="{40B0F10A-B034-4807-A168-BAC48CFBAFA2}" destId="{B92C673C-CF52-40C5-8F12-E796E5B584E3}" srcOrd="0" destOrd="0" presId="urn:microsoft.com/office/officeart/2005/8/layout/vList4"/>
    <dgm:cxn modelId="{F30B1AE8-95DE-4836-9722-F31F3E176C04}" type="presParOf" srcId="{40B0F10A-B034-4807-A168-BAC48CFBAFA2}" destId="{319B36B6-728E-4612-BF49-3A9581CD9771}" srcOrd="1" destOrd="0" presId="urn:microsoft.com/office/officeart/2005/8/layout/vList4"/>
    <dgm:cxn modelId="{B0874A86-B6E8-49E8-8F66-4B199AB66B4F}" type="presParOf" srcId="{40B0F10A-B034-4807-A168-BAC48CFBAFA2}" destId="{26D86097-D09C-4AFA-A0F8-1B4DB2B5E580}" srcOrd="2" destOrd="0" presId="urn:microsoft.com/office/officeart/2005/8/layout/vList4"/>
    <dgm:cxn modelId="{5E7F9A46-39BB-465C-ADBD-2C699A17BB72}" type="presParOf" srcId="{EB4A3A53-4E0B-4C97-9163-5A74E2876CE2}" destId="{B2B00752-101B-4B47-8045-8438A4400973}" srcOrd="1" destOrd="0" presId="urn:microsoft.com/office/officeart/2005/8/layout/vList4"/>
    <dgm:cxn modelId="{455D7881-87FA-4AF9-8FA3-D34B36804C01}" type="presParOf" srcId="{EB4A3A53-4E0B-4C97-9163-5A74E2876CE2}" destId="{C47C9D60-D3C9-4276-8837-443F85484406}" srcOrd="2" destOrd="0" presId="urn:microsoft.com/office/officeart/2005/8/layout/vList4"/>
    <dgm:cxn modelId="{96022687-4FF3-4466-A6C1-42312C767986}" type="presParOf" srcId="{C47C9D60-D3C9-4276-8837-443F85484406}" destId="{5D0BFC7C-8565-45CB-994D-2359C09C2ADC}" srcOrd="0" destOrd="0" presId="urn:microsoft.com/office/officeart/2005/8/layout/vList4"/>
    <dgm:cxn modelId="{D7DCC4A7-28AA-4E5E-932C-80CF092DB1C9}" type="presParOf" srcId="{C47C9D60-D3C9-4276-8837-443F85484406}" destId="{90EB03F3-A582-4E5C-8A81-2AC7291928DA}" srcOrd="1" destOrd="0" presId="urn:microsoft.com/office/officeart/2005/8/layout/vList4"/>
    <dgm:cxn modelId="{9097DBC4-B6F8-4AF5-A17B-48A5CD94127D}" type="presParOf" srcId="{C47C9D60-D3C9-4276-8837-443F85484406}" destId="{BB2CE947-FFBD-4F37-BE6E-1C53B5593D73}" srcOrd="2" destOrd="0" presId="urn:microsoft.com/office/officeart/2005/8/layout/vList4"/>
    <dgm:cxn modelId="{27C37722-59A8-4D1D-A497-2634EA0A8AFF}" type="presParOf" srcId="{EB4A3A53-4E0B-4C97-9163-5A74E2876CE2}" destId="{B89DAD79-002D-4E4B-8AA5-594954AA2DC0}" srcOrd="3" destOrd="0" presId="urn:microsoft.com/office/officeart/2005/8/layout/vList4"/>
    <dgm:cxn modelId="{853CCDF0-88C4-42BF-BC66-5A641206182C}" type="presParOf" srcId="{EB4A3A53-4E0B-4C97-9163-5A74E2876CE2}" destId="{835D23AB-B8CE-4583-B677-4F57F0C7D56A}" srcOrd="4" destOrd="0" presId="urn:microsoft.com/office/officeart/2005/8/layout/vList4"/>
    <dgm:cxn modelId="{5AEB8843-E1C3-42D7-B185-DF0099981C26}" type="presParOf" srcId="{835D23AB-B8CE-4583-B677-4F57F0C7D56A}" destId="{661D6E51-0CD5-41C1-866E-DAE0DA642ACC}" srcOrd="0" destOrd="0" presId="urn:microsoft.com/office/officeart/2005/8/layout/vList4"/>
    <dgm:cxn modelId="{928C6297-0AF5-4FE5-A471-0278AE82EE4A}" type="presParOf" srcId="{835D23AB-B8CE-4583-B677-4F57F0C7D56A}" destId="{BC8720DE-49E0-4787-861A-C1100A962415}" srcOrd="1" destOrd="0" presId="urn:microsoft.com/office/officeart/2005/8/layout/vList4"/>
    <dgm:cxn modelId="{7EA66218-CBDB-497E-BDD1-148A853A3BE8}" type="presParOf" srcId="{835D23AB-B8CE-4583-B677-4F57F0C7D56A}" destId="{04905B05-8FF2-4F96-8EDF-A3ACC58832C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967D00-E51B-40D6-98E7-036121C8BA3B}"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s-PA"/>
        </a:p>
      </dgm:t>
    </dgm:pt>
    <dgm:pt modelId="{67E76D00-F1E1-480D-B906-74F6188F549E}">
      <dgm:prSet phldrT="[Texto]"/>
      <dgm:spPr/>
      <dgm:t>
        <a:bodyPr/>
        <a:lstStyle/>
        <a:p>
          <a:r>
            <a:rPr lang="es-PA" dirty="0" smtClean="0"/>
            <a:t>Son una forma de organizar el proceso de enseñanza presencial y a distancia que implica el empleo de tecnología.</a:t>
          </a:r>
          <a:endParaRPr lang="es-PA" dirty="0"/>
        </a:p>
      </dgm:t>
    </dgm:pt>
    <dgm:pt modelId="{0978B5C9-9A75-441A-8D9D-C6609508A66A}" type="parTrans" cxnId="{E600F600-F3A3-43A0-B046-29B1742CBAB3}">
      <dgm:prSet/>
      <dgm:spPr/>
      <dgm:t>
        <a:bodyPr/>
        <a:lstStyle/>
        <a:p>
          <a:endParaRPr lang="es-PA"/>
        </a:p>
      </dgm:t>
    </dgm:pt>
    <dgm:pt modelId="{57B2E948-FAD2-419D-80B9-75A576C215A5}" type="sibTrans" cxnId="{E600F600-F3A3-43A0-B046-29B1742CBAB3}">
      <dgm:prSet/>
      <dgm:spPr/>
      <dgm:t>
        <a:bodyPr/>
        <a:lstStyle/>
        <a:p>
          <a:endParaRPr lang="es-PA"/>
        </a:p>
      </dgm:t>
    </dgm:pt>
    <dgm:pt modelId="{FE7CD4DE-20DF-41D2-81FA-679EF34FDB7F}">
      <dgm:prSet phldrT="[Texto]"/>
      <dgm:spPr/>
      <dgm:t>
        <a:bodyPr/>
        <a:lstStyle/>
        <a:p>
          <a:r>
            <a:rPr lang="es-PA" dirty="0" smtClean="0"/>
            <a:t>Forma de organización centrada en el alumno que fomenta su auto aprendizaje, la construcción social de su conocimiento, y como parte de este proceso, el desarrollo de su pensamiento crítico y creativo mediante el trabajo en equipo y con las TIC seleccionadas como idóneas por la naturaleza del contenido y los objetivo en pos de su formación como ciudadano.</a:t>
          </a:r>
          <a:endParaRPr lang="es-PA" dirty="0"/>
        </a:p>
      </dgm:t>
    </dgm:pt>
    <dgm:pt modelId="{30D87271-4459-4AE2-92F0-087328736E12}" type="parTrans" cxnId="{A6C32F36-6FA1-481A-8F7E-1E5E3DE6479F}">
      <dgm:prSet/>
      <dgm:spPr/>
      <dgm:t>
        <a:bodyPr/>
        <a:lstStyle/>
        <a:p>
          <a:endParaRPr lang="es-PA"/>
        </a:p>
      </dgm:t>
    </dgm:pt>
    <dgm:pt modelId="{32903309-B525-43A7-BB13-89E78CCBEAD5}" type="sibTrans" cxnId="{A6C32F36-6FA1-481A-8F7E-1E5E3DE6479F}">
      <dgm:prSet/>
      <dgm:spPr/>
      <dgm:t>
        <a:bodyPr/>
        <a:lstStyle/>
        <a:p>
          <a:endParaRPr lang="es-PA"/>
        </a:p>
      </dgm:t>
    </dgm:pt>
    <dgm:pt modelId="{E95DD66E-82B9-49E5-9B51-04204D3946ED}">
      <dgm:prSet phldrT="[Texto]"/>
      <dgm:spPr/>
      <dgm:t>
        <a:bodyPr/>
        <a:lstStyle/>
        <a:p>
          <a:r>
            <a:rPr lang="es-PA" dirty="0" smtClean="0"/>
            <a:t>Exige del maestro el desarrollo de toda una serie de competencias profesionales pedagógicas para hacer posible que la escuela como institución social por excelencia cumpla su cometido a la altura de las exigencias de una generación con extraordinarias potencialidades.</a:t>
          </a:r>
          <a:endParaRPr lang="es-PA" dirty="0"/>
        </a:p>
      </dgm:t>
    </dgm:pt>
    <dgm:pt modelId="{CE2B4B74-1322-4713-B560-1CF8F52C6D64}" type="parTrans" cxnId="{7292B6A2-57C0-4D75-A97F-540E944053AF}">
      <dgm:prSet/>
      <dgm:spPr/>
      <dgm:t>
        <a:bodyPr/>
        <a:lstStyle/>
        <a:p>
          <a:endParaRPr lang="es-PA"/>
        </a:p>
      </dgm:t>
    </dgm:pt>
    <dgm:pt modelId="{1E18893B-A78F-4986-A4E3-718E807B041D}" type="sibTrans" cxnId="{7292B6A2-57C0-4D75-A97F-540E944053AF}">
      <dgm:prSet/>
      <dgm:spPr/>
      <dgm:t>
        <a:bodyPr/>
        <a:lstStyle/>
        <a:p>
          <a:endParaRPr lang="es-PA"/>
        </a:p>
      </dgm:t>
    </dgm:pt>
    <dgm:pt modelId="{84C81106-83D3-4F97-8D44-E67BE034577A}" type="pres">
      <dgm:prSet presAssocID="{11967D00-E51B-40D6-98E7-036121C8BA3B}" presName="outerComposite" presStyleCnt="0">
        <dgm:presLayoutVars>
          <dgm:chMax val="5"/>
          <dgm:dir/>
          <dgm:resizeHandles val="exact"/>
        </dgm:presLayoutVars>
      </dgm:prSet>
      <dgm:spPr/>
    </dgm:pt>
    <dgm:pt modelId="{0CCA37A9-36CD-4584-9807-0F4B2B31315D}" type="pres">
      <dgm:prSet presAssocID="{11967D00-E51B-40D6-98E7-036121C8BA3B}" presName="dummyMaxCanvas" presStyleCnt="0">
        <dgm:presLayoutVars/>
      </dgm:prSet>
      <dgm:spPr/>
    </dgm:pt>
    <dgm:pt modelId="{2CB6737B-BC6C-41D0-B971-435F00BF8907}" type="pres">
      <dgm:prSet presAssocID="{11967D00-E51B-40D6-98E7-036121C8BA3B}" presName="ThreeNodes_1" presStyleLbl="node1" presStyleIdx="0" presStyleCnt="3">
        <dgm:presLayoutVars>
          <dgm:bulletEnabled val="1"/>
        </dgm:presLayoutVars>
      </dgm:prSet>
      <dgm:spPr/>
    </dgm:pt>
    <dgm:pt modelId="{144AFAA2-433E-4EE9-8393-6027A57C87F2}" type="pres">
      <dgm:prSet presAssocID="{11967D00-E51B-40D6-98E7-036121C8BA3B}" presName="ThreeNodes_2" presStyleLbl="node1" presStyleIdx="1" presStyleCnt="3">
        <dgm:presLayoutVars>
          <dgm:bulletEnabled val="1"/>
        </dgm:presLayoutVars>
      </dgm:prSet>
      <dgm:spPr/>
      <dgm:t>
        <a:bodyPr/>
        <a:lstStyle/>
        <a:p>
          <a:endParaRPr lang="es-PA"/>
        </a:p>
      </dgm:t>
    </dgm:pt>
    <dgm:pt modelId="{9C091809-7F58-4CA8-92F2-825984AE40DE}" type="pres">
      <dgm:prSet presAssocID="{11967D00-E51B-40D6-98E7-036121C8BA3B}" presName="ThreeNodes_3" presStyleLbl="node1" presStyleIdx="2" presStyleCnt="3">
        <dgm:presLayoutVars>
          <dgm:bulletEnabled val="1"/>
        </dgm:presLayoutVars>
      </dgm:prSet>
      <dgm:spPr/>
      <dgm:t>
        <a:bodyPr/>
        <a:lstStyle/>
        <a:p>
          <a:endParaRPr lang="es-PA"/>
        </a:p>
      </dgm:t>
    </dgm:pt>
    <dgm:pt modelId="{209BA659-8AC7-41AE-991E-09AE68B64FC3}" type="pres">
      <dgm:prSet presAssocID="{11967D00-E51B-40D6-98E7-036121C8BA3B}" presName="ThreeConn_1-2" presStyleLbl="fgAccFollowNode1" presStyleIdx="0" presStyleCnt="2">
        <dgm:presLayoutVars>
          <dgm:bulletEnabled val="1"/>
        </dgm:presLayoutVars>
      </dgm:prSet>
      <dgm:spPr/>
    </dgm:pt>
    <dgm:pt modelId="{FC01F850-5E67-4D70-A6E7-B8006EF54CC6}" type="pres">
      <dgm:prSet presAssocID="{11967D00-E51B-40D6-98E7-036121C8BA3B}" presName="ThreeConn_2-3" presStyleLbl="fgAccFollowNode1" presStyleIdx="1" presStyleCnt="2">
        <dgm:presLayoutVars>
          <dgm:bulletEnabled val="1"/>
        </dgm:presLayoutVars>
      </dgm:prSet>
      <dgm:spPr/>
    </dgm:pt>
    <dgm:pt modelId="{1032F99E-89A4-4CB5-A271-B8552E5A22EC}" type="pres">
      <dgm:prSet presAssocID="{11967D00-E51B-40D6-98E7-036121C8BA3B}" presName="ThreeNodes_1_text" presStyleLbl="node1" presStyleIdx="2" presStyleCnt="3">
        <dgm:presLayoutVars>
          <dgm:bulletEnabled val="1"/>
        </dgm:presLayoutVars>
      </dgm:prSet>
      <dgm:spPr/>
    </dgm:pt>
    <dgm:pt modelId="{61A888D5-7410-431B-B40C-94F07216D52D}" type="pres">
      <dgm:prSet presAssocID="{11967D00-E51B-40D6-98E7-036121C8BA3B}" presName="ThreeNodes_2_text" presStyleLbl="node1" presStyleIdx="2" presStyleCnt="3">
        <dgm:presLayoutVars>
          <dgm:bulletEnabled val="1"/>
        </dgm:presLayoutVars>
      </dgm:prSet>
      <dgm:spPr/>
      <dgm:t>
        <a:bodyPr/>
        <a:lstStyle/>
        <a:p>
          <a:endParaRPr lang="es-PA"/>
        </a:p>
      </dgm:t>
    </dgm:pt>
    <dgm:pt modelId="{7ACD6FF7-E7FB-480B-A253-D3B4FA46D5CA}" type="pres">
      <dgm:prSet presAssocID="{11967D00-E51B-40D6-98E7-036121C8BA3B}" presName="ThreeNodes_3_text" presStyleLbl="node1" presStyleIdx="2" presStyleCnt="3">
        <dgm:presLayoutVars>
          <dgm:bulletEnabled val="1"/>
        </dgm:presLayoutVars>
      </dgm:prSet>
      <dgm:spPr/>
      <dgm:t>
        <a:bodyPr/>
        <a:lstStyle/>
        <a:p>
          <a:endParaRPr lang="es-PA"/>
        </a:p>
      </dgm:t>
    </dgm:pt>
  </dgm:ptLst>
  <dgm:cxnLst>
    <dgm:cxn modelId="{734DD7FF-5D66-4964-A480-DC2004BD5D41}" type="presOf" srcId="{E95DD66E-82B9-49E5-9B51-04204D3946ED}" destId="{9C091809-7F58-4CA8-92F2-825984AE40DE}" srcOrd="0" destOrd="0" presId="urn:microsoft.com/office/officeart/2005/8/layout/vProcess5"/>
    <dgm:cxn modelId="{88157E9A-82D6-4491-9B67-7362CACB53DB}" type="presOf" srcId="{FE7CD4DE-20DF-41D2-81FA-679EF34FDB7F}" destId="{61A888D5-7410-431B-B40C-94F07216D52D}" srcOrd="1" destOrd="0" presId="urn:microsoft.com/office/officeart/2005/8/layout/vProcess5"/>
    <dgm:cxn modelId="{82B41EEC-3BA9-4AAB-BE2F-C087C60FD96E}" type="presOf" srcId="{E95DD66E-82B9-49E5-9B51-04204D3946ED}" destId="{7ACD6FF7-E7FB-480B-A253-D3B4FA46D5CA}" srcOrd="1" destOrd="0" presId="urn:microsoft.com/office/officeart/2005/8/layout/vProcess5"/>
    <dgm:cxn modelId="{A6C32F36-6FA1-481A-8F7E-1E5E3DE6479F}" srcId="{11967D00-E51B-40D6-98E7-036121C8BA3B}" destId="{FE7CD4DE-20DF-41D2-81FA-679EF34FDB7F}" srcOrd="1" destOrd="0" parTransId="{30D87271-4459-4AE2-92F0-087328736E12}" sibTransId="{32903309-B525-43A7-BB13-89E78CCBEAD5}"/>
    <dgm:cxn modelId="{E600F600-F3A3-43A0-B046-29B1742CBAB3}" srcId="{11967D00-E51B-40D6-98E7-036121C8BA3B}" destId="{67E76D00-F1E1-480D-B906-74F6188F549E}" srcOrd="0" destOrd="0" parTransId="{0978B5C9-9A75-441A-8D9D-C6609508A66A}" sibTransId="{57B2E948-FAD2-419D-80B9-75A576C215A5}"/>
    <dgm:cxn modelId="{12ACECB8-18DA-47ED-86A7-B486BD804A08}" type="presOf" srcId="{FE7CD4DE-20DF-41D2-81FA-679EF34FDB7F}" destId="{144AFAA2-433E-4EE9-8393-6027A57C87F2}" srcOrd="0" destOrd="0" presId="urn:microsoft.com/office/officeart/2005/8/layout/vProcess5"/>
    <dgm:cxn modelId="{47362B62-8D6A-44B6-ACA0-7474B52EF0FB}" type="presOf" srcId="{11967D00-E51B-40D6-98E7-036121C8BA3B}" destId="{84C81106-83D3-4F97-8D44-E67BE034577A}" srcOrd="0" destOrd="0" presId="urn:microsoft.com/office/officeart/2005/8/layout/vProcess5"/>
    <dgm:cxn modelId="{7292B6A2-57C0-4D75-A97F-540E944053AF}" srcId="{11967D00-E51B-40D6-98E7-036121C8BA3B}" destId="{E95DD66E-82B9-49E5-9B51-04204D3946ED}" srcOrd="2" destOrd="0" parTransId="{CE2B4B74-1322-4713-B560-1CF8F52C6D64}" sibTransId="{1E18893B-A78F-4986-A4E3-718E807B041D}"/>
    <dgm:cxn modelId="{956D3613-3F4F-48B4-A81B-3D63DC051775}" type="presOf" srcId="{67E76D00-F1E1-480D-B906-74F6188F549E}" destId="{2CB6737B-BC6C-41D0-B971-435F00BF8907}" srcOrd="0" destOrd="0" presId="urn:microsoft.com/office/officeart/2005/8/layout/vProcess5"/>
    <dgm:cxn modelId="{D51FE478-F243-4E9C-A7CD-274F8C4CA179}" type="presOf" srcId="{57B2E948-FAD2-419D-80B9-75A576C215A5}" destId="{209BA659-8AC7-41AE-991E-09AE68B64FC3}" srcOrd="0" destOrd="0" presId="urn:microsoft.com/office/officeart/2005/8/layout/vProcess5"/>
    <dgm:cxn modelId="{1EC618DF-96B6-4ABE-937A-76717567371F}" type="presOf" srcId="{67E76D00-F1E1-480D-B906-74F6188F549E}" destId="{1032F99E-89A4-4CB5-A271-B8552E5A22EC}" srcOrd="1" destOrd="0" presId="urn:microsoft.com/office/officeart/2005/8/layout/vProcess5"/>
    <dgm:cxn modelId="{63E87A9F-C2FC-4EDF-8201-1507787E2197}" type="presOf" srcId="{32903309-B525-43A7-BB13-89E78CCBEAD5}" destId="{FC01F850-5E67-4D70-A6E7-B8006EF54CC6}" srcOrd="0" destOrd="0" presId="urn:microsoft.com/office/officeart/2005/8/layout/vProcess5"/>
    <dgm:cxn modelId="{DD316756-9B5B-4CBF-8B04-D0E778C09D71}" type="presParOf" srcId="{84C81106-83D3-4F97-8D44-E67BE034577A}" destId="{0CCA37A9-36CD-4584-9807-0F4B2B31315D}" srcOrd="0" destOrd="0" presId="urn:microsoft.com/office/officeart/2005/8/layout/vProcess5"/>
    <dgm:cxn modelId="{D5FC2A9D-2EFA-4620-9EC3-FA1A4C2AB36E}" type="presParOf" srcId="{84C81106-83D3-4F97-8D44-E67BE034577A}" destId="{2CB6737B-BC6C-41D0-B971-435F00BF8907}" srcOrd="1" destOrd="0" presId="urn:microsoft.com/office/officeart/2005/8/layout/vProcess5"/>
    <dgm:cxn modelId="{EF403BD8-D09C-4BD8-A47D-35B32EE9FB9B}" type="presParOf" srcId="{84C81106-83D3-4F97-8D44-E67BE034577A}" destId="{144AFAA2-433E-4EE9-8393-6027A57C87F2}" srcOrd="2" destOrd="0" presId="urn:microsoft.com/office/officeart/2005/8/layout/vProcess5"/>
    <dgm:cxn modelId="{230D0E33-F72D-44B2-8D9E-DE6325B5460D}" type="presParOf" srcId="{84C81106-83D3-4F97-8D44-E67BE034577A}" destId="{9C091809-7F58-4CA8-92F2-825984AE40DE}" srcOrd="3" destOrd="0" presId="urn:microsoft.com/office/officeart/2005/8/layout/vProcess5"/>
    <dgm:cxn modelId="{0BE857CC-D678-405F-9AA5-B8865840CF9F}" type="presParOf" srcId="{84C81106-83D3-4F97-8D44-E67BE034577A}" destId="{209BA659-8AC7-41AE-991E-09AE68B64FC3}" srcOrd="4" destOrd="0" presId="urn:microsoft.com/office/officeart/2005/8/layout/vProcess5"/>
    <dgm:cxn modelId="{4126C594-A1A9-4573-BD67-C1C1C3B15340}" type="presParOf" srcId="{84C81106-83D3-4F97-8D44-E67BE034577A}" destId="{FC01F850-5E67-4D70-A6E7-B8006EF54CC6}" srcOrd="5" destOrd="0" presId="urn:microsoft.com/office/officeart/2005/8/layout/vProcess5"/>
    <dgm:cxn modelId="{BE9ACF17-B2C0-4D58-AF2C-672B00E86374}" type="presParOf" srcId="{84C81106-83D3-4F97-8D44-E67BE034577A}" destId="{1032F99E-89A4-4CB5-A271-B8552E5A22EC}" srcOrd="6" destOrd="0" presId="urn:microsoft.com/office/officeart/2005/8/layout/vProcess5"/>
    <dgm:cxn modelId="{5DD4C014-0F87-4794-8330-2454662DF007}" type="presParOf" srcId="{84C81106-83D3-4F97-8D44-E67BE034577A}" destId="{61A888D5-7410-431B-B40C-94F07216D52D}" srcOrd="7" destOrd="0" presId="urn:microsoft.com/office/officeart/2005/8/layout/vProcess5"/>
    <dgm:cxn modelId="{6B0AB2B3-A0FD-4624-9056-522FC71CEA41}" type="presParOf" srcId="{84C81106-83D3-4F97-8D44-E67BE034577A}" destId="{7ACD6FF7-E7FB-480B-A253-D3B4FA46D5C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2BE622-6E72-4E52-8647-B8C6D93C0132}" type="doc">
      <dgm:prSet loTypeId="urn:microsoft.com/office/officeart/2005/8/layout/bProcess4" loCatId="process" qsTypeId="urn:microsoft.com/office/officeart/2005/8/quickstyle/3d2" qsCatId="3D" csTypeId="urn:microsoft.com/office/officeart/2005/8/colors/accent1_2" csCatId="accent1" phldr="1"/>
      <dgm:spPr/>
      <dgm:t>
        <a:bodyPr/>
        <a:lstStyle/>
        <a:p>
          <a:endParaRPr lang="es-PA"/>
        </a:p>
      </dgm:t>
    </dgm:pt>
    <dgm:pt modelId="{46D318F0-F7B8-4B55-8233-9CCA477D180E}">
      <dgm:prSet phldrT="[Texto]"/>
      <dgm:spPr/>
      <dgm:t>
        <a:bodyPr/>
        <a:lstStyle/>
        <a:p>
          <a:r>
            <a:rPr lang="es-PA" dirty="0" smtClean="0"/>
            <a:t>Sensibilización de los maestros sobre el papel de las TIC</a:t>
          </a:r>
          <a:endParaRPr lang="es-PA" dirty="0"/>
        </a:p>
      </dgm:t>
    </dgm:pt>
    <dgm:pt modelId="{1496F52B-C112-4760-86D9-3E2FBB512AEF}" type="parTrans" cxnId="{F38E4115-FC42-4BC4-8BFA-5FE0EE64824B}">
      <dgm:prSet/>
      <dgm:spPr/>
      <dgm:t>
        <a:bodyPr/>
        <a:lstStyle/>
        <a:p>
          <a:endParaRPr lang="es-PA"/>
        </a:p>
      </dgm:t>
    </dgm:pt>
    <dgm:pt modelId="{D8CFE74E-3467-454E-B1D0-07425B9FF797}" type="sibTrans" cxnId="{F38E4115-FC42-4BC4-8BFA-5FE0EE64824B}">
      <dgm:prSet/>
      <dgm:spPr/>
      <dgm:t>
        <a:bodyPr/>
        <a:lstStyle/>
        <a:p>
          <a:endParaRPr lang="es-PA"/>
        </a:p>
      </dgm:t>
    </dgm:pt>
    <dgm:pt modelId="{E23A35F4-D16F-4196-9CBA-ADB09E926D05}">
      <dgm:prSet phldrT="[Texto]"/>
      <dgm:spPr/>
      <dgm:t>
        <a:bodyPr/>
        <a:lstStyle/>
        <a:p>
          <a:r>
            <a:rPr lang="es-PA" dirty="0" smtClean="0"/>
            <a:t>Capacitación en el empleo de las TIC</a:t>
          </a:r>
          <a:endParaRPr lang="es-PA" dirty="0"/>
        </a:p>
      </dgm:t>
    </dgm:pt>
    <dgm:pt modelId="{80B02EE3-129A-4F1E-BEE7-72036032B08C}" type="parTrans" cxnId="{24ECEA66-55DB-440F-AEFF-E26BB61401A6}">
      <dgm:prSet/>
      <dgm:spPr/>
      <dgm:t>
        <a:bodyPr/>
        <a:lstStyle/>
        <a:p>
          <a:endParaRPr lang="es-PA"/>
        </a:p>
      </dgm:t>
    </dgm:pt>
    <dgm:pt modelId="{7B1FBAF4-6B8E-43F0-8360-9DAF5F89C76A}" type="sibTrans" cxnId="{24ECEA66-55DB-440F-AEFF-E26BB61401A6}">
      <dgm:prSet/>
      <dgm:spPr/>
      <dgm:t>
        <a:bodyPr/>
        <a:lstStyle/>
        <a:p>
          <a:endParaRPr lang="es-PA"/>
        </a:p>
      </dgm:t>
    </dgm:pt>
    <dgm:pt modelId="{508B0877-DE5A-4C26-ADFD-E0E3D30BE823}">
      <dgm:prSet phldrT="[Texto]"/>
      <dgm:spPr/>
      <dgm:t>
        <a:bodyPr/>
        <a:lstStyle/>
        <a:p>
          <a:r>
            <a:rPr lang="es-PA" dirty="0" smtClean="0"/>
            <a:t>Acceso de los maestros a las nuevas tecnologías.</a:t>
          </a:r>
          <a:endParaRPr lang="es-PA" dirty="0"/>
        </a:p>
      </dgm:t>
    </dgm:pt>
    <dgm:pt modelId="{F9B2F0C2-22BE-4F1E-80CD-A05DCA84CCAF}" type="parTrans" cxnId="{D69AE57F-A69C-4437-B6F6-D934A3D9A92F}">
      <dgm:prSet/>
      <dgm:spPr/>
      <dgm:t>
        <a:bodyPr/>
        <a:lstStyle/>
        <a:p>
          <a:endParaRPr lang="es-PA"/>
        </a:p>
      </dgm:t>
    </dgm:pt>
    <dgm:pt modelId="{62A39688-0E77-423C-A820-2853B0DFE97F}" type="sibTrans" cxnId="{D69AE57F-A69C-4437-B6F6-D934A3D9A92F}">
      <dgm:prSet/>
      <dgm:spPr/>
      <dgm:t>
        <a:bodyPr/>
        <a:lstStyle/>
        <a:p>
          <a:endParaRPr lang="es-PA"/>
        </a:p>
      </dgm:t>
    </dgm:pt>
    <dgm:pt modelId="{EE9D3C39-5571-404E-A783-574D971E9052}">
      <dgm:prSet phldrT="[Texto]"/>
      <dgm:spPr/>
      <dgm:t>
        <a:bodyPr/>
        <a:lstStyle/>
        <a:p>
          <a:r>
            <a:rPr lang="es-PA" dirty="0" smtClean="0"/>
            <a:t>Elaboración de un plan que incluya la inversión necesaria en tecnología y capacitación de los docentes</a:t>
          </a:r>
          <a:endParaRPr lang="es-PA" dirty="0"/>
        </a:p>
      </dgm:t>
    </dgm:pt>
    <dgm:pt modelId="{3F67F40F-AC73-4761-8667-E7B24951CBC9}" type="parTrans" cxnId="{48DBF4CF-A936-4925-80EA-B9808DE53B07}">
      <dgm:prSet/>
      <dgm:spPr/>
      <dgm:t>
        <a:bodyPr/>
        <a:lstStyle/>
        <a:p>
          <a:endParaRPr lang="es-PA"/>
        </a:p>
      </dgm:t>
    </dgm:pt>
    <dgm:pt modelId="{3EE9B383-D580-4A16-B514-A410F7AEE7C1}" type="sibTrans" cxnId="{48DBF4CF-A936-4925-80EA-B9808DE53B07}">
      <dgm:prSet/>
      <dgm:spPr/>
      <dgm:t>
        <a:bodyPr/>
        <a:lstStyle/>
        <a:p>
          <a:endParaRPr lang="es-PA"/>
        </a:p>
      </dgm:t>
    </dgm:pt>
    <dgm:pt modelId="{F4A8E893-EE44-4F3E-A82C-188CA61B1A87}">
      <dgm:prSet phldrT="[Texto]"/>
      <dgm:spPr/>
      <dgm:t>
        <a:bodyPr/>
        <a:lstStyle/>
        <a:p>
          <a:r>
            <a:rPr lang="es-PA" dirty="0" smtClean="0"/>
            <a:t>Reflexión en comunidades de maestros</a:t>
          </a:r>
          <a:endParaRPr lang="es-PA" dirty="0"/>
        </a:p>
      </dgm:t>
    </dgm:pt>
    <dgm:pt modelId="{10BFC737-B3A9-492D-8751-8126533B7F0B}" type="parTrans" cxnId="{AB73B500-977C-4D7B-94D7-AF76F8CB99E3}">
      <dgm:prSet/>
      <dgm:spPr/>
      <dgm:t>
        <a:bodyPr/>
        <a:lstStyle/>
        <a:p>
          <a:endParaRPr lang="es-PA"/>
        </a:p>
      </dgm:t>
    </dgm:pt>
    <dgm:pt modelId="{0ED81B55-45BC-4E50-985E-1D14E3D2D063}" type="sibTrans" cxnId="{AB73B500-977C-4D7B-94D7-AF76F8CB99E3}">
      <dgm:prSet/>
      <dgm:spPr/>
      <dgm:t>
        <a:bodyPr/>
        <a:lstStyle/>
        <a:p>
          <a:endParaRPr lang="es-PA"/>
        </a:p>
      </dgm:t>
    </dgm:pt>
    <dgm:pt modelId="{A22746E4-3ABF-4022-882B-B995D9394D95}">
      <dgm:prSet phldrT="[Texto]"/>
      <dgm:spPr/>
      <dgm:t>
        <a:bodyPr/>
        <a:lstStyle/>
        <a:p>
          <a:r>
            <a:rPr lang="es-PA" dirty="0" smtClean="0"/>
            <a:t>Énfasis en el empleo de la computadora y al internet</a:t>
          </a:r>
          <a:endParaRPr lang="es-PA" dirty="0"/>
        </a:p>
      </dgm:t>
    </dgm:pt>
    <dgm:pt modelId="{B3E6E959-0D94-446F-AB41-BC7D9CA5040F}" type="parTrans" cxnId="{C3122F77-2958-4490-86C3-691CA8D93E22}">
      <dgm:prSet/>
      <dgm:spPr/>
      <dgm:t>
        <a:bodyPr/>
        <a:lstStyle/>
        <a:p>
          <a:endParaRPr lang="es-PA"/>
        </a:p>
      </dgm:t>
    </dgm:pt>
    <dgm:pt modelId="{8AE0C149-8A35-49C8-BF55-313523D18CE1}" type="sibTrans" cxnId="{C3122F77-2958-4490-86C3-691CA8D93E22}">
      <dgm:prSet/>
      <dgm:spPr/>
      <dgm:t>
        <a:bodyPr/>
        <a:lstStyle/>
        <a:p>
          <a:endParaRPr lang="es-PA"/>
        </a:p>
      </dgm:t>
    </dgm:pt>
    <dgm:pt modelId="{0418F0AA-4894-4F14-A39D-3216FADDFCDE}">
      <dgm:prSet phldrT="[Texto]"/>
      <dgm:spPr/>
      <dgm:t>
        <a:bodyPr/>
        <a:lstStyle/>
        <a:p>
          <a:r>
            <a:rPr lang="es-PA" dirty="0" smtClean="0"/>
            <a:t>Puesta en práctica de proyectos pilotos que justifiquen las innovaciones</a:t>
          </a:r>
          <a:endParaRPr lang="es-PA" dirty="0"/>
        </a:p>
      </dgm:t>
    </dgm:pt>
    <dgm:pt modelId="{20DBA3F4-A7D3-45A9-A6B3-89796EBFA8E4}" type="parTrans" cxnId="{3D3F5E3B-C921-46F2-92ED-35CC1700AE57}">
      <dgm:prSet/>
      <dgm:spPr/>
      <dgm:t>
        <a:bodyPr/>
        <a:lstStyle/>
        <a:p>
          <a:endParaRPr lang="es-PA"/>
        </a:p>
      </dgm:t>
    </dgm:pt>
    <dgm:pt modelId="{6264839C-6D95-4098-8673-792E80253586}" type="sibTrans" cxnId="{3D3F5E3B-C921-46F2-92ED-35CC1700AE57}">
      <dgm:prSet/>
      <dgm:spPr/>
      <dgm:t>
        <a:bodyPr/>
        <a:lstStyle/>
        <a:p>
          <a:endParaRPr lang="es-PA"/>
        </a:p>
      </dgm:t>
    </dgm:pt>
    <dgm:pt modelId="{A02FF85D-9B47-4730-ABDC-7722AED64B80}">
      <dgm:prSet phldrT="[Texto]"/>
      <dgm:spPr/>
      <dgm:t>
        <a:bodyPr/>
        <a:lstStyle/>
        <a:p>
          <a:r>
            <a:rPr lang="es-PA" dirty="0" smtClean="0"/>
            <a:t>Retroalimentación a la comunidad educativa</a:t>
          </a:r>
          <a:endParaRPr lang="es-PA" dirty="0"/>
        </a:p>
      </dgm:t>
    </dgm:pt>
    <dgm:pt modelId="{C8AE1A0B-A76D-4D10-8E8D-354170ADB63D}" type="parTrans" cxnId="{C1A8BED8-3CFC-46FB-AFC7-9AB563AABFFF}">
      <dgm:prSet/>
      <dgm:spPr/>
      <dgm:t>
        <a:bodyPr/>
        <a:lstStyle/>
        <a:p>
          <a:endParaRPr lang="es-PA"/>
        </a:p>
      </dgm:t>
    </dgm:pt>
    <dgm:pt modelId="{1BC8473D-E0D9-4B12-8AB9-A9ABA54E8F8C}" type="sibTrans" cxnId="{C1A8BED8-3CFC-46FB-AFC7-9AB563AABFFF}">
      <dgm:prSet/>
      <dgm:spPr/>
      <dgm:t>
        <a:bodyPr/>
        <a:lstStyle/>
        <a:p>
          <a:endParaRPr lang="es-PA"/>
        </a:p>
      </dgm:t>
    </dgm:pt>
    <dgm:pt modelId="{E617C55B-6E6C-47CF-84F9-F6E80E8088C4}">
      <dgm:prSet phldrT="[Texto]"/>
      <dgm:spPr/>
      <dgm:t>
        <a:bodyPr/>
        <a:lstStyle/>
        <a:p>
          <a:r>
            <a:rPr lang="es-PA" dirty="0" smtClean="0"/>
            <a:t>Invertir en una plataforma electrónica comercial</a:t>
          </a:r>
          <a:endParaRPr lang="es-PA" dirty="0"/>
        </a:p>
      </dgm:t>
    </dgm:pt>
    <dgm:pt modelId="{0867CDAA-B3C8-49FC-A991-A166E909FFA9}" type="parTrans" cxnId="{72C34E17-AF15-4193-AAB5-E387AC26280F}">
      <dgm:prSet/>
      <dgm:spPr/>
      <dgm:t>
        <a:bodyPr/>
        <a:lstStyle/>
        <a:p>
          <a:endParaRPr lang="es-PA"/>
        </a:p>
      </dgm:t>
    </dgm:pt>
    <dgm:pt modelId="{CCD8CF2B-D116-4D10-870C-D7CD43F17550}" type="sibTrans" cxnId="{72C34E17-AF15-4193-AAB5-E387AC26280F}">
      <dgm:prSet/>
      <dgm:spPr/>
      <dgm:t>
        <a:bodyPr/>
        <a:lstStyle/>
        <a:p>
          <a:endParaRPr lang="es-PA"/>
        </a:p>
      </dgm:t>
    </dgm:pt>
    <dgm:pt modelId="{4D9AA5FA-1137-47A9-89D3-D0E8639F6897}" type="pres">
      <dgm:prSet presAssocID="{1F2BE622-6E72-4E52-8647-B8C6D93C0132}" presName="Name0" presStyleCnt="0">
        <dgm:presLayoutVars>
          <dgm:dir/>
          <dgm:resizeHandles/>
        </dgm:presLayoutVars>
      </dgm:prSet>
      <dgm:spPr/>
    </dgm:pt>
    <dgm:pt modelId="{D52DD8DB-A48E-4C73-A62B-36C5880DD710}" type="pres">
      <dgm:prSet presAssocID="{46D318F0-F7B8-4B55-8233-9CCA477D180E}" presName="compNode" presStyleCnt="0"/>
      <dgm:spPr/>
    </dgm:pt>
    <dgm:pt modelId="{B2185DE3-4632-412F-AD76-557C8555A04A}" type="pres">
      <dgm:prSet presAssocID="{46D318F0-F7B8-4B55-8233-9CCA477D180E}" presName="dummyConnPt" presStyleCnt="0"/>
      <dgm:spPr/>
    </dgm:pt>
    <dgm:pt modelId="{83BF25D6-C4E4-422A-83EA-DD108D344531}" type="pres">
      <dgm:prSet presAssocID="{46D318F0-F7B8-4B55-8233-9CCA477D180E}" presName="node" presStyleLbl="node1" presStyleIdx="0" presStyleCnt="9">
        <dgm:presLayoutVars>
          <dgm:bulletEnabled val="1"/>
        </dgm:presLayoutVars>
      </dgm:prSet>
      <dgm:spPr/>
      <dgm:t>
        <a:bodyPr/>
        <a:lstStyle/>
        <a:p>
          <a:endParaRPr lang="es-PA"/>
        </a:p>
      </dgm:t>
    </dgm:pt>
    <dgm:pt modelId="{EA57D43F-7DE1-4C96-93DA-3F91C23A6DEA}" type="pres">
      <dgm:prSet presAssocID="{D8CFE74E-3467-454E-B1D0-07425B9FF797}" presName="sibTrans" presStyleLbl="bgSibTrans2D1" presStyleIdx="0" presStyleCnt="8"/>
      <dgm:spPr/>
    </dgm:pt>
    <dgm:pt modelId="{4A005B30-1A8A-4C57-83E7-D5CDBF613479}" type="pres">
      <dgm:prSet presAssocID="{E23A35F4-D16F-4196-9CBA-ADB09E926D05}" presName="compNode" presStyleCnt="0"/>
      <dgm:spPr/>
    </dgm:pt>
    <dgm:pt modelId="{FB00EC60-4B25-45BA-A488-D7A75C65E012}" type="pres">
      <dgm:prSet presAssocID="{E23A35F4-D16F-4196-9CBA-ADB09E926D05}" presName="dummyConnPt" presStyleCnt="0"/>
      <dgm:spPr/>
    </dgm:pt>
    <dgm:pt modelId="{7985AB54-8312-4542-A9A7-3E0A2C529E02}" type="pres">
      <dgm:prSet presAssocID="{E23A35F4-D16F-4196-9CBA-ADB09E926D05}" presName="node" presStyleLbl="node1" presStyleIdx="1" presStyleCnt="9">
        <dgm:presLayoutVars>
          <dgm:bulletEnabled val="1"/>
        </dgm:presLayoutVars>
      </dgm:prSet>
      <dgm:spPr/>
      <dgm:t>
        <a:bodyPr/>
        <a:lstStyle/>
        <a:p>
          <a:endParaRPr lang="es-PA"/>
        </a:p>
      </dgm:t>
    </dgm:pt>
    <dgm:pt modelId="{C8699D35-D46F-4BBC-8686-7F3ED641C6E3}" type="pres">
      <dgm:prSet presAssocID="{7B1FBAF4-6B8E-43F0-8360-9DAF5F89C76A}" presName="sibTrans" presStyleLbl="bgSibTrans2D1" presStyleIdx="1" presStyleCnt="8"/>
      <dgm:spPr/>
    </dgm:pt>
    <dgm:pt modelId="{5B9BE2BD-5E53-4FF7-BA45-A03E89F8E9EF}" type="pres">
      <dgm:prSet presAssocID="{508B0877-DE5A-4C26-ADFD-E0E3D30BE823}" presName="compNode" presStyleCnt="0"/>
      <dgm:spPr/>
    </dgm:pt>
    <dgm:pt modelId="{C4C49239-286D-4F3E-933D-6C65C67DACFC}" type="pres">
      <dgm:prSet presAssocID="{508B0877-DE5A-4C26-ADFD-E0E3D30BE823}" presName="dummyConnPt" presStyleCnt="0"/>
      <dgm:spPr/>
    </dgm:pt>
    <dgm:pt modelId="{3EEC862A-7DE9-48A2-A377-35A1E75270BB}" type="pres">
      <dgm:prSet presAssocID="{508B0877-DE5A-4C26-ADFD-E0E3D30BE823}" presName="node" presStyleLbl="node1" presStyleIdx="2" presStyleCnt="9">
        <dgm:presLayoutVars>
          <dgm:bulletEnabled val="1"/>
        </dgm:presLayoutVars>
      </dgm:prSet>
      <dgm:spPr/>
      <dgm:t>
        <a:bodyPr/>
        <a:lstStyle/>
        <a:p>
          <a:endParaRPr lang="es-PA"/>
        </a:p>
      </dgm:t>
    </dgm:pt>
    <dgm:pt modelId="{5864100F-0148-427F-9299-1A1D8C1F8EFA}" type="pres">
      <dgm:prSet presAssocID="{62A39688-0E77-423C-A820-2853B0DFE97F}" presName="sibTrans" presStyleLbl="bgSibTrans2D1" presStyleIdx="2" presStyleCnt="8"/>
      <dgm:spPr/>
    </dgm:pt>
    <dgm:pt modelId="{221943B3-AB57-49EB-9B54-98CAF90A498D}" type="pres">
      <dgm:prSet presAssocID="{EE9D3C39-5571-404E-A783-574D971E9052}" presName="compNode" presStyleCnt="0"/>
      <dgm:spPr/>
    </dgm:pt>
    <dgm:pt modelId="{E084867D-247A-4C25-8125-E64F37198FB2}" type="pres">
      <dgm:prSet presAssocID="{EE9D3C39-5571-404E-A783-574D971E9052}" presName="dummyConnPt" presStyleCnt="0"/>
      <dgm:spPr/>
    </dgm:pt>
    <dgm:pt modelId="{76525A51-9E94-46EE-9114-E449819D5779}" type="pres">
      <dgm:prSet presAssocID="{EE9D3C39-5571-404E-A783-574D971E9052}" presName="node" presStyleLbl="node1" presStyleIdx="3" presStyleCnt="9">
        <dgm:presLayoutVars>
          <dgm:bulletEnabled val="1"/>
        </dgm:presLayoutVars>
      </dgm:prSet>
      <dgm:spPr/>
      <dgm:t>
        <a:bodyPr/>
        <a:lstStyle/>
        <a:p>
          <a:endParaRPr lang="es-PA"/>
        </a:p>
      </dgm:t>
    </dgm:pt>
    <dgm:pt modelId="{EE834A0B-34ED-4DE6-A8A5-316ADC0E3891}" type="pres">
      <dgm:prSet presAssocID="{3EE9B383-D580-4A16-B514-A410F7AEE7C1}" presName="sibTrans" presStyleLbl="bgSibTrans2D1" presStyleIdx="3" presStyleCnt="8"/>
      <dgm:spPr/>
    </dgm:pt>
    <dgm:pt modelId="{93A071D1-81D7-41E0-956F-3CD637B06C58}" type="pres">
      <dgm:prSet presAssocID="{F4A8E893-EE44-4F3E-A82C-188CA61B1A87}" presName="compNode" presStyleCnt="0"/>
      <dgm:spPr/>
    </dgm:pt>
    <dgm:pt modelId="{D879DADA-44FC-4078-B1FB-FEF556583DC4}" type="pres">
      <dgm:prSet presAssocID="{F4A8E893-EE44-4F3E-A82C-188CA61B1A87}" presName="dummyConnPt" presStyleCnt="0"/>
      <dgm:spPr/>
    </dgm:pt>
    <dgm:pt modelId="{B90F6759-02A7-41C4-AEE5-270E20CE17B5}" type="pres">
      <dgm:prSet presAssocID="{F4A8E893-EE44-4F3E-A82C-188CA61B1A87}" presName="node" presStyleLbl="node1" presStyleIdx="4" presStyleCnt="9">
        <dgm:presLayoutVars>
          <dgm:bulletEnabled val="1"/>
        </dgm:presLayoutVars>
      </dgm:prSet>
      <dgm:spPr/>
      <dgm:t>
        <a:bodyPr/>
        <a:lstStyle/>
        <a:p>
          <a:endParaRPr lang="es-PA"/>
        </a:p>
      </dgm:t>
    </dgm:pt>
    <dgm:pt modelId="{337C28E4-638C-40C1-8926-1CC819696714}" type="pres">
      <dgm:prSet presAssocID="{0ED81B55-45BC-4E50-985E-1D14E3D2D063}" presName="sibTrans" presStyleLbl="bgSibTrans2D1" presStyleIdx="4" presStyleCnt="8"/>
      <dgm:spPr/>
    </dgm:pt>
    <dgm:pt modelId="{947B1BE8-41FB-4042-84C7-AA75197F4D21}" type="pres">
      <dgm:prSet presAssocID="{A22746E4-3ABF-4022-882B-B995D9394D95}" presName="compNode" presStyleCnt="0"/>
      <dgm:spPr/>
    </dgm:pt>
    <dgm:pt modelId="{DF099672-C7B4-4AB3-9FC7-99F303A9E3C9}" type="pres">
      <dgm:prSet presAssocID="{A22746E4-3ABF-4022-882B-B995D9394D95}" presName="dummyConnPt" presStyleCnt="0"/>
      <dgm:spPr/>
    </dgm:pt>
    <dgm:pt modelId="{A85B8C50-422E-4AEC-AE05-BC75D47608BC}" type="pres">
      <dgm:prSet presAssocID="{A22746E4-3ABF-4022-882B-B995D9394D95}" presName="node" presStyleLbl="node1" presStyleIdx="5" presStyleCnt="9">
        <dgm:presLayoutVars>
          <dgm:bulletEnabled val="1"/>
        </dgm:presLayoutVars>
      </dgm:prSet>
      <dgm:spPr/>
      <dgm:t>
        <a:bodyPr/>
        <a:lstStyle/>
        <a:p>
          <a:endParaRPr lang="es-PA"/>
        </a:p>
      </dgm:t>
    </dgm:pt>
    <dgm:pt modelId="{840F867C-2053-46FE-A218-CD785C86B334}" type="pres">
      <dgm:prSet presAssocID="{8AE0C149-8A35-49C8-BF55-313523D18CE1}" presName="sibTrans" presStyleLbl="bgSibTrans2D1" presStyleIdx="5" presStyleCnt="8"/>
      <dgm:spPr/>
    </dgm:pt>
    <dgm:pt modelId="{ADDCCE7D-9711-492A-9BDB-AD648D7D1109}" type="pres">
      <dgm:prSet presAssocID="{0418F0AA-4894-4F14-A39D-3216FADDFCDE}" presName="compNode" presStyleCnt="0"/>
      <dgm:spPr/>
    </dgm:pt>
    <dgm:pt modelId="{32776383-FB5A-48F6-987A-B8A31A79F64F}" type="pres">
      <dgm:prSet presAssocID="{0418F0AA-4894-4F14-A39D-3216FADDFCDE}" presName="dummyConnPt" presStyleCnt="0"/>
      <dgm:spPr/>
    </dgm:pt>
    <dgm:pt modelId="{98523112-6CE4-47C0-85BD-51299677AE2D}" type="pres">
      <dgm:prSet presAssocID="{0418F0AA-4894-4F14-A39D-3216FADDFCDE}" presName="node" presStyleLbl="node1" presStyleIdx="6" presStyleCnt="9">
        <dgm:presLayoutVars>
          <dgm:bulletEnabled val="1"/>
        </dgm:presLayoutVars>
      </dgm:prSet>
      <dgm:spPr/>
      <dgm:t>
        <a:bodyPr/>
        <a:lstStyle/>
        <a:p>
          <a:endParaRPr lang="es-PA"/>
        </a:p>
      </dgm:t>
    </dgm:pt>
    <dgm:pt modelId="{6651554A-A869-473E-9043-FE813C5D1B0C}" type="pres">
      <dgm:prSet presAssocID="{6264839C-6D95-4098-8673-792E80253586}" presName="sibTrans" presStyleLbl="bgSibTrans2D1" presStyleIdx="6" presStyleCnt="8"/>
      <dgm:spPr/>
    </dgm:pt>
    <dgm:pt modelId="{21D8333D-F12E-4ACC-B266-BA10BCB45FE6}" type="pres">
      <dgm:prSet presAssocID="{A02FF85D-9B47-4730-ABDC-7722AED64B80}" presName="compNode" presStyleCnt="0"/>
      <dgm:spPr/>
    </dgm:pt>
    <dgm:pt modelId="{24321273-C829-4780-AF30-8B8A488BECAA}" type="pres">
      <dgm:prSet presAssocID="{A02FF85D-9B47-4730-ABDC-7722AED64B80}" presName="dummyConnPt" presStyleCnt="0"/>
      <dgm:spPr/>
    </dgm:pt>
    <dgm:pt modelId="{E8D3F085-475E-49A1-81ED-1EFC8EB2ADF9}" type="pres">
      <dgm:prSet presAssocID="{A02FF85D-9B47-4730-ABDC-7722AED64B80}" presName="node" presStyleLbl="node1" presStyleIdx="7" presStyleCnt="9">
        <dgm:presLayoutVars>
          <dgm:bulletEnabled val="1"/>
        </dgm:presLayoutVars>
      </dgm:prSet>
      <dgm:spPr/>
      <dgm:t>
        <a:bodyPr/>
        <a:lstStyle/>
        <a:p>
          <a:endParaRPr lang="es-PA"/>
        </a:p>
      </dgm:t>
    </dgm:pt>
    <dgm:pt modelId="{6C651492-F2B6-469E-A6CC-BF5E1307E224}" type="pres">
      <dgm:prSet presAssocID="{1BC8473D-E0D9-4B12-8AB9-A9ABA54E8F8C}" presName="sibTrans" presStyleLbl="bgSibTrans2D1" presStyleIdx="7" presStyleCnt="8"/>
      <dgm:spPr/>
    </dgm:pt>
    <dgm:pt modelId="{917D275D-55E0-42B0-AEDC-CB16711F2791}" type="pres">
      <dgm:prSet presAssocID="{E617C55B-6E6C-47CF-84F9-F6E80E8088C4}" presName="compNode" presStyleCnt="0"/>
      <dgm:spPr/>
    </dgm:pt>
    <dgm:pt modelId="{13660107-3A2E-4721-9EEF-43B181C47BFC}" type="pres">
      <dgm:prSet presAssocID="{E617C55B-6E6C-47CF-84F9-F6E80E8088C4}" presName="dummyConnPt" presStyleCnt="0"/>
      <dgm:spPr/>
    </dgm:pt>
    <dgm:pt modelId="{440AC466-C33B-45F7-B377-EB5560AAC606}" type="pres">
      <dgm:prSet presAssocID="{E617C55B-6E6C-47CF-84F9-F6E80E8088C4}" presName="node" presStyleLbl="node1" presStyleIdx="8" presStyleCnt="9">
        <dgm:presLayoutVars>
          <dgm:bulletEnabled val="1"/>
        </dgm:presLayoutVars>
      </dgm:prSet>
      <dgm:spPr/>
      <dgm:t>
        <a:bodyPr/>
        <a:lstStyle/>
        <a:p>
          <a:endParaRPr lang="es-PA"/>
        </a:p>
      </dgm:t>
    </dgm:pt>
  </dgm:ptLst>
  <dgm:cxnLst>
    <dgm:cxn modelId="{A55E23B9-3092-4963-A614-7982C3296160}" type="presOf" srcId="{7B1FBAF4-6B8E-43F0-8360-9DAF5F89C76A}" destId="{C8699D35-D46F-4BBC-8686-7F3ED641C6E3}" srcOrd="0" destOrd="0" presId="urn:microsoft.com/office/officeart/2005/8/layout/bProcess4"/>
    <dgm:cxn modelId="{3D3F5E3B-C921-46F2-92ED-35CC1700AE57}" srcId="{1F2BE622-6E72-4E52-8647-B8C6D93C0132}" destId="{0418F0AA-4894-4F14-A39D-3216FADDFCDE}" srcOrd="6" destOrd="0" parTransId="{20DBA3F4-A7D3-45A9-A6B3-89796EBFA8E4}" sibTransId="{6264839C-6D95-4098-8673-792E80253586}"/>
    <dgm:cxn modelId="{AB73B500-977C-4D7B-94D7-AF76F8CB99E3}" srcId="{1F2BE622-6E72-4E52-8647-B8C6D93C0132}" destId="{F4A8E893-EE44-4F3E-A82C-188CA61B1A87}" srcOrd="4" destOrd="0" parTransId="{10BFC737-B3A9-492D-8751-8126533B7F0B}" sibTransId="{0ED81B55-45BC-4E50-985E-1D14E3D2D063}"/>
    <dgm:cxn modelId="{5BA1881A-FF9A-464F-AF78-40F2FCC89E36}" type="presOf" srcId="{EE9D3C39-5571-404E-A783-574D971E9052}" destId="{76525A51-9E94-46EE-9114-E449819D5779}" srcOrd="0" destOrd="0" presId="urn:microsoft.com/office/officeart/2005/8/layout/bProcess4"/>
    <dgm:cxn modelId="{16BCBEF7-4A0A-4E97-88CC-28AB2E86BAFC}" type="presOf" srcId="{D8CFE74E-3467-454E-B1D0-07425B9FF797}" destId="{EA57D43F-7DE1-4C96-93DA-3F91C23A6DEA}" srcOrd="0" destOrd="0" presId="urn:microsoft.com/office/officeart/2005/8/layout/bProcess4"/>
    <dgm:cxn modelId="{24ECEA66-55DB-440F-AEFF-E26BB61401A6}" srcId="{1F2BE622-6E72-4E52-8647-B8C6D93C0132}" destId="{E23A35F4-D16F-4196-9CBA-ADB09E926D05}" srcOrd="1" destOrd="0" parTransId="{80B02EE3-129A-4F1E-BEE7-72036032B08C}" sibTransId="{7B1FBAF4-6B8E-43F0-8360-9DAF5F89C76A}"/>
    <dgm:cxn modelId="{687F6802-4C87-491F-8415-DD86D816520C}" type="presOf" srcId="{E23A35F4-D16F-4196-9CBA-ADB09E926D05}" destId="{7985AB54-8312-4542-A9A7-3E0A2C529E02}" srcOrd="0" destOrd="0" presId="urn:microsoft.com/office/officeart/2005/8/layout/bProcess4"/>
    <dgm:cxn modelId="{52BDFC65-FC9B-4734-872B-C8A67366A8A7}" type="presOf" srcId="{1F2BE622-6E72-4E52-8647-B8C6D93C0132}" destId="{4D9AA5FA-1137-47A9-89D3-D0E8639F6897}" srcOrd="0" destOrd="0" presId="urn:microsoft.com/office/officeart/2005/8/layout/bProcess4"/>
    <dgm:cxn modelId="{72C34E17-AF15-4193-AAB5-E387AC26280F}" srcId="{1F2BE622-6E72-4E52-8647-B8C6D93C0132}" destId="{E617C55B-6E6C-47CF-84F9-F6E80E8088C4}" srcOrd="8" destOrd="0" parTransId="{0867CDAA-B3C8-49FC-A991-A166E909FFA9}" sibTransId="{CCD8CF2B-D116-4D10-870C-D7CD43F17550}"/>
    <dgm:cxn modelId="{C3122F77-2958-4490-86C3-691CA8D93E22}" srcId="{1F2BE622-6E72-4E52-8647-B8C6D93C0132}" destId="{A22746E4-3ABF-4022-882B-B995D9394D95}" srcOrd="5" destOrd="0" parTransId="{B3E6E959-0D94-446F-AB41-BC7D9CA5040F}" sibTransId="{8AE0C149-8A35-49C8-BF55-313523D18CE1}"/>
    <dgm:cxn modelId="{98C83A0A-EF64-4430-8DAA-401C4589FF75}" type="presOf" srcId="{508B0877-DE5A-4C26-ADFD-E0E3D30BE823}" destId="{3EEC862A-7DE9-48A2-A377-35A1E75270BB}" srcOrd="0" destOrd="0" presId="urn:microsoft.com/office/officeart/2005/8/layout/bProcess4"/>
    <dgm:cxn modelId="{AF2DC2AB-3B55-4D85-94B6-26B5DACB0ED7}" type="presOf" srcId="{3EE9B383-D580-4A16-B514-A410F7AEE7C1}" destId="{EE834A0B-34ED-4DE6-A8A5-316ADC0E3891}" srcOrd="0" destOrd="0" presId="urn:microsoft.com/office/officeart/2005/8/layout/bProcess4"/>
    <dgm:cxn modelId="{0C26D0A6-269B-4F44-83BE-3EAD388D0B9B}" type="presOf" srcId="{1BC8473D-E0D9-4B12-8AB9-A9ABA54E8F8C}" destId="{6C651492-F2B6-469E-A6CC-BF5E1307E224}" srcOrd="0" destOrd="0" presId="urn:microsoft.com/office/officeart/2005/8/layout/bProcess4"/>
    <dgm:cxn modelId="{C1A8BED8-3CFC-46FB-AFC7-9AB563AABFFF}" srcId="{1F2BE622-6E72-4E52-8647-B8C6D93C0132}" destId="{A02FF85D-9B47-4730-ABDC-7722AED64B80}" srcOrd="7" destOrd="0" parTransId="{C8AE1A0B-A76D-4D10-8E8D-354170ADB63D}" sibTransId="{1BC8473D-E0D9-4B12-8AB9-A9ABA54E8F8C}"/>
    <dgm:cxn modelId="{F38E4115-FC42-4BC4-8BFA-5FE0EE64824B}" srcId="{1F2BE622-6E72-4E52-8647-B8C6D93C0132}" destId="{46D318F0-F7B8-4B55-8233-9CCA477D180E}" srcOrd="0" destOrd="0" parTransId="{1496F52B-C112-4760-86D9-3E2FBB512AEF}" sibTransId="{D8CFE74E-3467-454E-B1D0-07425B9FF797}"/>
    <dgm:cxn modelId="{63271CD8-3270-4A92-B0ED-FF07EAD7D677}" type="presOf" srcId="{6264839C-6D95-4098-8673-792E80253586}" destId="{6651554A-A869-473E-9043-FE813C5D1B0C}" srcOrd="0" destOrd="0" presId="urn:microsoft.com/office/officeart/2005/8/layout/bProcess4"/>
    <dgm:cxn modelId="{4C19B297-DEC0-4819-92E8-453EA69405C8}" type="presOf" srcId="{0418F0AA-4894-4F14-A39D-3216FADDFCDE}" destId="{98523112-6CE4-47C0-85BD-51299677AE2D}" srcOrd="0" destOrd="0" presId="urn:microsoft.com/office/officeart/2005/8/layout/bProcess4"/>
    <dgm:cxn modelId="{43A37857-A9CD-4BE6-970E-6D0D2C0ED275}" type="presOf" srcId="{46D318F0-F7B8-4B55-8233-9CCA477D180E}" destId="{83BF25D6-C4E4-422A-83EA-DD108D344531}" srcOrd="0" destOrd="0" presId="urn:microsoft.com/office/officeart/2005/8/layout/bProcess4"/>
    <dgm:cxn modelId="{92AE898E-2251-40EB-9DD2-6E57A3127B14}" type="presOf" srcId="{A02FF85D-9B47-4730-ABDC-7722AED64B80}" destId="{E8D3F085-475E-49A1-81ED-1EFC8EB2ADF9}" srcOrd="0" destOrd="0" presId="urn:microsoft.com/office/officeart/2005/8/layout/bProcess4"/>
    <dgm:cxn modelId="{48DBF4CF-A936-4925-80EA-B9808DE53B07}" srcId="{1F2BE622-6E72-4E52-8647-B8C6D93C0132}" destId="{EE9D3C39-5571-404E-A783-574D971E9052}" srcOrd="3" destOrd="0" parTransId="{3F67F40F-AC73-4761-8667-E7B24951CBC9}" sibTransId="{3EE9B383-D580-4A16-B514-A410F7AEE7C1}"/>
    <dgm:cxn modelId="{22D75B40-D371-4D4B-B6C3-97D1F8E6CE89}" type="presOf" srcId="{62A39688-0E77-423C-A820-2853B0DFE97F}" destId="{5864100F-0148-427F-9299-1A1D8C1F8EFA}" srcOrd="0" destOrd="0" presId="urn:microsoft.com/office/officeart/2005/8/layout/bProcess4"/>
    <dgm:cxn modelId="{C24CD7BA-8200-478C-9B57-24E46CA29673}" type="presOf" srcId="{A22746E4-3ABF-4022-882B-B995D9394D95}" destId="{A85B8C50-422E-4AEC-AE05-BC75D47608BC}" srcOrd="0" destOrd="0" presId="urn:microsoft.com/office/officeart/2005/8/layout/bProcess4"/>
    <dgm:cxn modelId="{BFDD3FE9-0AD7-4F87-9D69-8B4ED7170B45}" type="presOf" srcId="{8AE0C149-8A35-49C8-BF55-313523D18CE1}" destId="{840F867C-2053-46FE-A218-CD785C86B334}" srcOrd="0" destOrd="0" presId="urn:microsoft.com/office/officeart/2005/8/layout/bProcess4"/>
    <dgm:cxn modelId="{D69AE57F-A69C-4437-B6F6-D934A3D9A92F}" srcId="{1F2BE622-6E72-4E52-8647-B8C6D93C0132}" destId="{508B0877-DE5A-4C26-ADFD-E0E3D30BE823}" srcOrd="2" destOrd="0" parTransId="{F9B2F0C2-22BE-4F1E-80CD-A05DCA84CCAF}" sibTransId="{62A39688-0E77-423C-A820-2853B0DFE97F}"/>
    <dgm:cxn modelId="{4C490AF4-F03F-4462-A202-D4784F8C8B53}" type="presOf" srcId="{0ED81B55-45BC-4E50-985E-1D14E3D2D063}" destId="{337C28E4-638C-40C1-8926-1CC819696714}" srcOrd="0" destOrd="0" presId="urn:microsoft.com/office/officeart/2005/8/layout/bProcess4"/>
    <dgm:cxn modelId="{1B00588E-AE52-4C1F-A57A-088485F7E112}" type="presOf" srcId="{E617C55B-6E6C-47CF-84F9-F6E80E8088C4}" destId="{440AC466-C33B-45F7-B377-EB5560AAC606}" srcOrd="0" destOrd="0" presId="urn:microsoft.com/office/officeart/2005/8/layout/bProcess4"/>
    <dgm:cxn modelId="{0AA0975B-F0EB-43A9-8502-802417DD93F9}" type="presOf" srcId="{F4A8E893-EE44-4F3E-A82C-188CA61B1A87}" destId="{B90F6759-02A7-41C4-AEE5-270E20CE17B5}" srcOrd="0" destOrd="0" presId="urn:microsoft.com/office/officeart/2005/8/layout/bProcess4"/>
    <dgm:cxn modelId="{5AF3AAF5-434B-4655-AE0B-BF07698685EC}" type="presParOf" srcId="{4D9AA5FA-1137-47A9-89D3-D0E8639F6897}" destId="{D52DD8DB-A48E-4C73-A62B-36C5880DD710}" srcOrd="0" destOrd="0" presId="urn:microsoft.com/office/officeart/2005/8/layout/bProcess4"/>
    <dgm:cxn modelId="{33B86EC0-257A-4BBD-BB80-7CB641852A98}" type="presParOf" srcId="{D52DD8DB-A48E-4C73-A62B-36C5880DD710}" destId="{B2185DE3-4632-412F-AD76-557C8555A04A}" srcOrd="0" destOrd="0" presId="urn:microsoft.com/office/officeart/2005/8/layout/bProcess4"/>
    <dgm:cxn modelId="{B546B264-49D1-4049-AB52-751D8AC58875}" type="presParOf" srcId="{D52DD8DB-A48E-4C73-A62B-36C5880DD710}" destId="{83BF25D6-C4E4-422A-83EA-DD108D344531}" srcOrd="1" destOrd="0" presId="urn:microsoft.com/office/officeart/2005/8/layout/bProcess4"/>
    <dgm:cxn modelId="{8E2B91E5-04AF-4922-81CE-2AE6B63217C1}" type="presParOf" srcId="{4D9AA5FA-1137-47A9-89D3-D0E8639F6897}" destId="{EA57D43F-7DE1-4C96-93DA-3F91C23A6DEA}" srcOrd="1" destOrd="0" presId="urn:microsoft.com/office/officeart/2005/8/layout/bProcess4"/>
    <dgm:cxn modelId="{9A80296B-2EAA-4CE8-9F8C-36A9AB49692A}" type="presParOf" srcId="{4D9AA5FA-1137-47A9-89D3-D0E8639F6897}" destId="{4A005B30-1A8A-4C57-83E7-D5CDBF613479}" srcOrd="2" destOrd="0" presId="urn:microsoft.com/office/officeart/2005/8/layout/bProcess4"/>
    <dgm:cxn modelId="{4FDD9947-8969-4174-AF6A-2668EC6C097E}" type="presParOf" srcId="{4A005B30-1A8A-4C57-83E7-D5CDBF613479}" destId="{FB00EC60-4B25-45BA-A488-D7A75C65E012}" srcOrd="0" destOrd="0" presId="urn:microsoft.com/office/officeart/2005/8/layout/bProcess4"/>
    <dgm:cxn modelId="{CB288D69-4EA4-4D20-8BCE-22E76BAF0ECF}" type="presParOf" srcId="{4A005B30-1A8A-4C57-83E7-D5CDBF613479}" destId="{7985AB54-8312-4542-A9A7-3E0A2C529E02}" srcOrd="1" destOrd="0" presId="urn:microsoft.com/office/officeart/2005/8/layout/bProcess4"/>
    <dgm:cxn modelId="{6F5B4169-3FB2-45F6-9E7C-79FE5450A44A}" type="presParOf" srcId="{4D9AA5FA-1137-47A9-89D3-D0E8639F6897}" destId="{C8699D35-D46F-4BBC-8686-7F3ED641C6E3}" srcOrd="3" destOrd="0" presId="urn:microsoft.com/office/officeart/2005/8/layout/bProcess4"/>
    <dgm:cxn modelId="{C3997695-AE1D-402E-B83C-CBD24D9BDA2B}" type="presParOf" srcId="{4D9AA5FA-1137-47A9-89D3-D0E8639F6897}" destId="{5B9BE2BD-5E53-4FF7-BA45-A03E89F8E9EF}" srcOrd="4" destOrd="0" presId="urn:microsoft.com/office/officeart/2005/8/layout/bProcess4"/>
    <dgm:cxn modelId="{FB763245-469C-4AF5-9DDC-1246A3B6F8F0}" type="presParOf" srcId="{5B9BE2BD-5E53-4FF7-BA45-A03E89F8E9EF}" destId="{C4C49239-286D-4F3E-933D-6C65C67DACFC}" srcOrd="0" destOrd="0" presId="urn:microsoft.com/office/officeart/2005/8/layout/bProcess4"/>
    <dgm:cxn modelId="{90BDB7A5-D34A-48AD-BD4C-CEE3567A8A9E}" type="presParOf" srcId="{5B9BE2BD-5E53-4FF7-BA45-A03E89F8E9EF}" destId="{3EEC862A-7DE9-48A2-A377-35A1E75270BB}" srcOrd="1" destOrd="0" presId="urn:microsoft.com/office/officeart/2005/8/layout/bProcess4"/>
    <dgm:cxn modelId="{3BE5B5F0-4337-4C68-A7D2-CA0960C8B1D7}" type="presParOf" srcId="{4D9AA5FA-1137-47A9-89D3-D0E8639F6897}" destId="{5864100F-0148-427F-9299-1A1D8C1F8EFA}" srcOrd="5" destOrd="0" presId="urn:microsoft.com/office/officeart/2005/8/layout/bProcess4"/>
    <dgm:cxn modelId="{FADF6149-2853-40D5-9AC4-3C880195672C}" type="presParOf" srcId="{4D9AA5FA-1137-47A9-89D3-D0E8639F6897}" destId="{221943B3-AB57-49EB-9B54-98CAF90A498D}" srcOrd="6" destOrd="0" presId="urn:microsoft.com/office/officeart/2005/8/layout/bProcess4"/>
    <dgm:cxn modelId="{D8D021D9-BD81-4E4E-9D38-9CD8500382D4}" type="presParOf" srcId="{221943B3-AB57-49EB-9B54-98CAF90A498D}" destId="{E084867D-247A-4C25-8125-E64F37198FB2}" srcOrd="0" destOrd="0" presId="urn:microsoft.com/office/officeart/2005/8/layout/bProcess4"/>
    <dgm:cxn modelId="{91CD5C76-9ECA-4986-9054-C29168195B6B}" type="presParOf" srcId="{221943B3-AB57-49EB-9B54-98CAF90A498D}" destId="{76525A51-9E94-46EE-9114-E449819D5779}" srcOrd="1" destOrd="0" presId="urn:microsoft.com/office/officeart/2005/8/layout/bProcess4"/>
    <dgm:cxn modelId="{CA8E3547-401F-429E-8A80-E2138995B6AE}" type="presParOf" srcId="{4D9AA5FA-1137-47A9-89D3-D0E8639F6897}" destId="{EE834A0B-34ED-4DE6-A8A5-316ADC0E3891}" srcOrd="7" destOrd="0" presId="urn:microsoft.com/office/officeart/2005/8/layout/bProcess4"/>
    <dgm:cxn modelId="{02CB1D89-6A60-412E-9CC6-709927061CD3}" type="presParOf" srcId="{4D9AA5FA-1137-47A9-89D3-D0E8639F6897}" destId="{93A071D1-81D7-41E0-956F-3CD637B06C58}" srcOrd="8" destOrd="0" presId="urn:microsoft.com/office/officeart/2005/8/layout/bProcess4"/>
    <dgm:cxn modelId="{556F7937-7D52-44EA-A105-0835B7ED4075}" type="presParOf" srcId="{93A071D1-81D7-41E0-956F-3CD637B06C58}" destId="{D879DADA-44FC-4078-B1FB-FEF556583DC4}" srcOrd="0" destOrd="0" presId="urn:microsoft.com/office/officeart/2005/8/layout/bProcess4"/>
    <dgm:cxn modelId="{FF67AC61-5BBC-497E-A5B3-CA90CA2767D2}" type="presParOf" srcId="{93A071D1-81D7-41E0-956F-3CD637B06C58}" destId="{B90F6759-02A7-41C4-AEE5-270E20CE17B5}" srcOrd="1" destOrd="0" presId="urn:microsoft.com/office/officeart/2005/8/layout/bProcess4"/>
    <dgm:cxn modelId="{8B43EBD4-9632-4811-A0CA-E52F80DA9C69}" type="presParOf" srcId="{4D9AA5FA-1137-47A9-89D3-D0E8639F6897}" destId="{337C28E4-638C-40C1-8926-1CC819696714}" srcOrd="9" destOrd="0" presId="urn:microsoft.com/office/officeart/2005/8/layout/bProcess4"/>
    <dgm:cxn modelId="{6BB1CEB4-C7A8-4D88-8592-A754D4840E33}" type="presParOf" srcId="{4D9AA5FA-1137-47A9-89D3-D0E8639F6897}" destId="{947B1BE8-41FB-4042-84C7-AA75197F4D21}" srcOrd="10" destOrd="0" presId="urn:microsoft.com/office/officeart/2005/8/layout/bProcess4"/>
    <dgm:cxn modelId="{E6A019C9-278C-4DD9-BD51-93D81708B6DF}" type="presParOf" srcId="{947B1BE8-41FB-4042-84C7-AA75197F4D21}" destId="{DF099672-C7B4-4AB3-9FC7-99F303A9E3C9}" srcOrd="0" destOrd="0" presId="urn:microsoft.com/office/officeart/2005/8/layout/bProcess4"/>
    <dgm:cxn modelId="{E16627C6-1550-4ADF-B513-9019F0ACFA7B}" type="presParOf" srcId="{947B1BE8-41FB-4042-84C7-AA75197F4D21}" destId="{A85B8C50-422E-4AEC-AE05-BC75D47608BC}" srcOrd="1" destOrd="0" presId="urn:microsoft.com/office/officeart/2005/8/layout/bProcess4"/>
    <dgm:cxn modelId="{BC04DD23-05AA-44BC-871A-FC04099C966D}" type="presParOf" srcId="{4D9AA5FA-1137-47A9-89D3-D0E8639F6897}" destId="{840F867C-2053-46FE-A218-CD785C86B334}" srcOrd="11" destOrd="0" presId="urn:microsoft.com/office/officeart/2005/8/layout/bProcess4"/>
    <dgm:cxn modelId="{E36AB433-662E-4376-ABCE-56DB9E1CEB71}" type="presParOf" srcId="{4D9AA5FA-1137-47A9-89D3-D0E8639F6897}" destId="{ADDCCE7D-9711-492A-9BDB-AD648D7D1109}" srcOrd="12" destOrd="0" presId="urn:microsoft.com/office/officeart/2005/8/layout/bProcess4"/>
    <dgm:cxn modelId="{45769426-E0A0-45E4-9207-D903D766456C}" type="presParOf" srcId="{ADDCCE7D-9711-492A-9BDB-AD648D7D1109}" destId="{32776383-FB5A-48F6-987A-B8A31A79F64F}" srcOrd="0" destOrd="0" presId="urn:microsoft.com/office/officeart/2005/8/layout/bProcess4"/>
    <dgm:cxn modelId="{501CB193-1FE0-430F-A6BF-9688FB7C6883}" type="presParOf" srcId="{ADDCCE7D-9711-492A-9BDB-AD648D7D1109}" destId="{98523112-6CE4-47C0-85BD-51299677AE2D}" srcOrd="1" destOrd="0" presId="urn:microsoft.com/office/officeart/2005/8/layout/bProcess4"/>
    <dgm:cxn modelId="{02F4B9C7-7F4F-442B-9B05-284A4ED05830}" type="presParOf" srcId="{4D9AA5FA-1137-47A9-89D3-D0E8639F6897}" destId="{6651554A-A869-473E-9043-FE813C5D1B0C}" srcOrd="13" destOrd="0" presId="urn:microsoft.com/office/officeart/2005/8/layout/bProcess4"/>
    <dgm:cxn modelId="{6C911211-8319-464E-8DD7-AA9B55857641}" type="presParOf" srcId="{4D9AA5FA-1137-47A9-89D3-D0E8639F6897}" destId="{21D8333D-F12E-4ACC-B266-BA10BCB45FE6}" srcOrd="14" destOrd="0" presId="urn:microsoft.com/office/officeart/2005/8/layout/bProcess4"/>
    <dgm:cxn modelId="{7816AEBE-2BCA-4B5A-8B04-59A7A11CE74D}" type="presParOf" srcId="{21D8333D-F12E-4ACC-B266-BA10BCB45FE6}" destId="{24321273-C829-4780-AF30-8B8A488BECAA}" srcOrd="0" destOrd="0" presId="urn:microsoft.com/office/officeart/2005/8/layout/bProcess4"/>
    <dgm:cxn modelId="{4D0D0441-F105-4678-9044-ACC2B34AE5C5}" type="presParOf" srcId="{21D8333D-F12E-4ACC-B266-BA10BCB45FE6}" destId="{E8D3F085-475E-49A1-81ED-1EFC8EB2ADF9}" srcOrd="1" destOrd="0" presId="urn:microsoft.com/office/officeart/2005/8/layout/bProcess4"/>
    <dgm:cxn modelId="{A003BC8E-850A-4585-9894-C66AE61A0FF6}" type="presParOf" srcId="{4D9AA5FA-1137-47A9-89D3-D0E8639F6897}" destId="{6C651492-F2B6-469E-A6CC-BF5E1307E224}" srcOrd="15" destOrd="0" presId="urn:microsoft.com/office/officeart/2005/8/layout/bProcess4"/>
    <dgm:cxn modelId="{FE5FF7D5-03A2-42AF-B2D0-E931E068099D}" type="presParOf" srcId="{4D9AA5FA-1137-47A9-89D3-D0E8639F6897}" destId="{917D275D-55E0-42B0-AEDC-CB16711F2791}" srcOrd="16" destOrd="0" presId="urn:microsoft.com/office/officeart/2005/8/layout/bProcess4"/>
    <dgm:cxn modelId="{67105565-654E-4B16-A785-4485439EEB88}" type="presParOf" srcId="{917D275D-55E0-42B0-AEDC-CB16711F2791}" destId="{13660107-3A2E-4721-9EEF-43B181C47BFC}" srcOrd="0" destOrd="0" presId="urn:microsoft.com/office/officeart/2005/8/layout/bProcess4"/>
    <dgm:cxn modelId="{FE464A6A-060A-4E7E-9C78-801F16253236}" type="presParOf" srcId="{917D275D-55E0-42B0-AEDC-CB16711F2791}" destId="{440AC466-C33B-45F7-B377-EB5560AAC60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F825A1-6AE3-4083-99AD-BDF113C52096}"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es-PA"/>
        </a:p>
      </dgm:t>
    </dgm:pt>
    <dgm:pt modelId="{BC3C1EDF-FE30-4D43-A1EF-C71AC2357E39}">
      <dgm:prSet phldrT="[Texto]"/>
      <dgm:spPr/>
      <dgm:t>
        <a:bodyPr/>
        <a:lstStyle/>
        <a:p>
          <a:r>
            <a:rPr lang="es-PA" dirty="0" smtClean="0"/>
            <a:t>Los simuladores son una excelente tecnología para visualizar los procesos complejos de la realidad. Recordemos que los videojuegos son simuladores y cuán gratos e ilustrativos son.</a:t>
          </a:r>
          <a:endParaRPr lang="es-PA" dirty="0"/>
        </a:p>
      </dgm:t>
    </dgm:pt>
    <dgm:pt modelId="{3E7DD7F8-96CB-4EC8-90BE-D7E3B992FDE6}" type="parTrans" cxnId="{F717C6A7-3BBD-4F4B-9B08-69B8883FE62E}">
      <dgm:prSet/>
      <dgm:spPr/>
      <dgm:t>
        <a:bodyPr/>
        <a:lstStyle/>
        <a:p>
          <a:endParaRPr lang="es-PA"/>
        </a:p>
      </dgm:t>
    </dgm:pt>
    <dgm:pt modelId="{9D8E47B5-BBC2-4EF0-A2F9-6B4CA6DC5B2B}" type="sibTrans" cxnId="{F717C6A7-3BBD-4F4B-9B08-69B8883FE62E}">
      <dgm:prSet/>
      <dgm:spPr/>
      <dgm:t>
        <a:bodyPr/>
        <a:lstStyle/>
        <a:p>
          <a:endParaRPr lang="es-PA"/>
        </a:p>
      </dgm:t>
    </dgm:pt>
    <dgm:pt modelId="{DE38CCE5-B722-4C88-BEF4-20E7CFC57497}">
      <dgm:prSet phldrT="[Texto]"/>
      <dgm:spPr/>
      <dgm:t>
        <a:bodyPr/>
        <a:lstStyle/>
        <a:p>
          <a:r>
            <a:rPr lang="es-PA" dirty="0" smtClean="0"/>
            <a:t>Los hipertextos o hipermedia son idóneos para el procesamiento de la información. El hipertexto es en esencia un texto electrónico que presenta el contenido organizado en unidades de información.</a:t>
          </a:r>
          <a:endParaRPr lang="es-PA" dirty="0"/>
        </a:p>
      </dgm:t>
    </dgm:pt>
    <dgm:pt modelId="{086F4DAE-0B20-4DD6-BE1F-7E2B2E86CEAF}" type="parTrans" cxnId="{5AC6B5DB-966B-464F-8CB5-57917EB8517B}">
      <dgm:prSet/>
      <dgm:spPr/>
      <dgm:t>
        <a:bodyPr/>
        <a:lstStyle/>
        <a:p>
          <a:endParaRPr lang="es-PA"/>
        </a:p>
      </dgm:t>
    </dgm:pt>
    <dgm:pt modelId="{7DD03C43-B6B3-4CC9-A52A-7E675F14B940}" type="sibTrans" cxnId="{5AC6B5DB-966B-464F-8CB5-57917EB8517B}">
      <dgm:prSet/>
      <dgm:spPr/>
      <dgm:t>
        <a:bodyPr/>
        <a:lstStyle/>
        <a:p>
          <a:endParaRPr lang="es-PA"/>
        </a:p>
      </dgm:t>
    </dgm:pt>
    <dgm:pt modelId="{6A721B86-1E30-42EB-A2BA-38CA9F6B06A1}">
      <dgm:prSet phldrT="[Texto]"/>
      <dgm:spPr/>
      <dgm:t>
        <a:bodyPr/>
        <a:lstStyle/>
        <a:p>
          <a:r>
            <a:rPr lang="es-PA" dirty="0" smtClean="0"/>
            <a:t>El internet y el correo electrónico en sí mismo son un entorno de aprendizaje cuya bondad mayor es la de permitir la comunicación de todos los comprometidos en el proceso de enseñanza.</a:t>
          </a:r>
          <a:endParaRPr lang="es-PA" dirty="0"/>
        </a:p>
      </dgm:t>
    </dgm:pt>
    <dgm:pt modelId="{6EA39B2D-CFA1-47D0-A8C8-BF56AD88FF1A}" type="parTrans" cxnId="{9BBC7152-C97A-49F9-BE7E-BB4EA2DF6241}">
      <dgm:prSet/>
      <dgm:spPr/>
      <dgm:t>
        <a:bodyPr/>
        <a:lstStyle/>
        <a:p>
          <a:endParaRPr lang="es-PA"/>
        </a:p>
      </dgm:t>
    </dgm:pt>
    <dgm:pt modelId="{9963D263-26C4-4111-A821-282373CDAE91}" type="sibTrans" cxnId="{9BBC7152-C97A-49F9-BE7E-BB4EA2DF6241}">
      <dgm:prSet/>
      <dgm:spPr/>
      <dgm:t>
        <a:bodyPr/>
        <a:lstStyle/>
        <a:p>
          <a:endParaRPr lang="es-PA"/>
        </a:p>
      </dgm:t>
    </dgm:pt>
    <dgm:pt modelId="{1F2E570D-B198-4E8C-8E1F-8DC71E024811}" type="pres">
      <dgm:prSet presAssocID="{0EF825A1-6AE3-4083-99AD-BDF113C52096}" presName="Name0" presStyleCnt="0">
        <dgm:presLayoutVars>
          <dgm:dir/>
          <dgm:resizeHandles val="exact"/>
        </dgm:presLayoutVars>
      </dgm:prSet>
      <dgm:spPr/>
    </dgm:pt>
    <dgm:pt modelId="{6457211A-D480-4229-BDE7-028D333425CB}" type="pres">
      <dgm:prSet presAssocID="{BC3C1EDF-FE30-4D43-A1EF-C71AC2357E39}" presName="node" presStyleLbl="node1" presStyleIdx="0" presStyleCnt="3">
        <dgm:presLayoutVars>
          <dgm:bulletEnabled val="1"/>
        </dgm:presLayoutVars>
      </dgm:prSet>
      <dgm:spPr/>
      <dgm:t>
        <a:bodyPr/>
        <a:lstStyle/>
        <a:p>
          <a:endParaRPr lang="es-PA"/>
        </a:p>
      </dgm:t>
    </dgm:pt>
    <dgm:pt modelId="{CE5531BB-29DE-416E-B287-DB6CEC8E9F42}" type="pres">
      <dgm:prSet presAssocID="{9D8E47B5-BBC2-4EF0-A2F9-6B4CA6DC5B2B}" presName="sibTrans" presStyleCnt="0"/>
      <dgm:spPr/>
    </dgm:pt>
    <dgm:pt modelId="{6F7B7ED5-9772-4B40-AC1B-F41273784949}" type="pres">
      <dgm:prSet presAssocID="{DE38CCE5-B722-4C88-BEF4-20E7CFC57497}" presName="node" presStyleLbl="node1" presStyleIdx="1" presStyleCnt="3">
        <dgm:presLayoutVars>
          <dgm:bulletEnabled val="1"/>
        </dgm:presLayoutVars>
      </dgm:prSet>
      <dgm:spPr/>
      <dgm:t>
        <a:bodyPr/>
        <a:lstStyle/>
        <a:p>
          <a:endParaRPr lang="es-PA"/>
        </a:p>
      </dgm:t>
    </dgm:pt>
    <dgm:pt modelId="{96703B9A-ACC4-4ED5-BDC3-E24C75C2EFDC}" type="pres">
      <dgm:prSet presAssocID="{7DD03C43-B6B3-4CC9-A52A-7E675F14B940}" presName="sibTrans" presStyleCnt="0"/>
      <dgm:spPr/>
    </dgm:pt>
    <dgm:pt modelId="{CA223824-E0FB-47F6-983E-68A4C10FB815}" type="pres">
      <dgm:prSet presAssocID="{6A721B86-1E30-42EB-A2BA-38CA9F6B06A1}" presName="node" presStyleLbl="node1" presStyleIdx="2" presStyleCnt="3">
        <dgm:presLayoutVars>
          <dgm:bulletEnabled val="1"/>
        </dgm:presLayoutVars>
      </dgm:prSet>
      <dgm:spPr/>
      <dgm:t>
        <a:bodyPr/>
        <a:lstStyle/>
        <a:p>
          <a:endParaRPr lang="es-PA"/>
        </a:p>
      </dgm:t>
    </dgm:pt>
  </dgm:ptLst>
  <dgm:cxnLst>
    <dgm:cxn modelId="{F717C6A7-3BBD-4F4B-9B08-69B8883FE62E}" srcId="{0EF825A1-6AE3-4083-99AD-BDF113C52096}" destId="{BC3C1EDF-FE30-4D43-A1EF-C71AC2357E39}" srcOrd="0" destOrd="0" parTransId="{3E7DD7F8-96CB-4EC8-90BE-D7E3B992FDE6}" sibTransId="{9D8E47B5-BBC2-4EF0-A2F9-6B4CA6DC5B2B}"/>
    <dgm:cxn modelId="{FF5E57E0-48F6-49C3-BD77-AAC917401AAC}" type="presOf" srcId="{6A721B86-1E30-42EB-A2BA-38CA9F6B06A1}" destId="{CA223824-E0FB-47F6-983E-68A4C10FB815}" srcOrd="0" destOrd="0" presId="urn:microsoft.com/office/officeart/2005/8/layout/hList6"/>
    <dgm:cxn modelId="{5AC6B5DB-966B-464F-8CB5-57917EB8517B}" srcId="{0EF825A1-6AE3-4083-99AD-BDF113C52096}" destId="{DE38CCE5-B722-4C88-BEF4-20E7CFC57497}" srcOrd="1" destOrd="0" parTransId="{086F4DAE-0B20-4DD6-BE1F-7E2B2E86CEAF}" sibTransId="{7DD03C43-B6B3-4CC9-A52A-7E675F14B940}"/>
    <dgm:cxn modelId="{1818DC20-EF84-4C78-9FE5-3480EABEBB8F}" type="presOf" srcId="{BC3C1EDF-FE30-4D43-A1EF-C71AC2357E39}" destId="{6457211A-D480-4229-BDE7-028D333425CB}" srcOrd="0" destOrd="0" presId="urn:microsoft.com/office/officeart/2005/8/layout/hList6"/>
    <dgm:cxn modelId="{5CC06634-C999-4A75-9770-C3CF2A3144D9}" type="presOf" srcId="{DE38CCE5-B722-4C88-BEF4-20E7CFC57497}" destId="{6F7B7ED5-9772-4B40-AC1B-F41273784949}" srcOrd="0" destOrd="0" presId="urn:microsoft.com/office/officeart/2005/8/layout/hList6"/>
    <dgm:cxn modelId="{B9F53066-BDCC-469C-B001-23F87A0D5DC8}" type="presOf" srcId="{0EF825A1-6AE3-4083-99AD-BDF113C52096}" destId="{1F2E570D-B198-4E8C-8E1F-8DC71E024811}" srcOrd="0" destOrd="0" presId="urn:microsoft.com/office/officeart/2005/8/layout/hList6"/>
    <dgm:cxn modelId="{9BBC7152-C97A-49F9-BE7E-BB4EA2DF6241}" srcId="{0EF825A1-6AE3-4083-99AD-BDF113C52096}" destId="{6A721B86-1E30-42EB-A2BA-38CA9F6B06A1}" srcOrd="2" destOrd="0" parTransId="{6EA39B2D-CFA1-47D0-A8C8-BF56AD88FF1A}" sibTransId="{9963D263-26C4-4111-A821-282373CDAE91}"/>
    <dgm:cxn modelId="{14D7077D-8F8B-40B9-89B2-A6D95510C0A2}" type="presParOf" srcId="{1F2E570D-B198-4E8C-8E1F-8DC71E024811}" destId="{6457211A-D480-4229-BDE7-028D333425CB}" srcOrd="0" destOrd="0" presId="urn:microsoft.com/office/officeart/2005/8/layout/hList6"/>
    <dgm:cxn modelId="{6E824C7C-F463-407E-B63B-36ECD5BE798B}" type="presParOf" srcId="{1F2E570D-B198-4E8C-8E1F-8DC71E024811}" destId="{CE5531BB-29DE-416E-B287-DB6CEC8E9F42}" srcOrd="1" destOrd="0" presId="urn:microsoft.com/office/officeart/2005/8/layout/hList6"/>
    <dgm:cxn modelId="{31836405-0624-4220-9EFD-DC354B5E9F34}" type="presParOf" srcId="{1F2E570D-B198-4E8C-8E1F-8DC71E024811}" destId="{6F7B7ED5-9772-4B40-AC1B-F41273784949}" srcOrd="2" destOrd="0" presId="urn:microsoft.com/office/officeart/2005/8/layout/hList6"/>
    <dgm:cxn modelId="{F16E549D-A4CD-4369-BB68-E9543F273192}" type="presParOf" srcId="{1F2E570D-B198-4E8C-8E1F-8DC71E024811}" destId="{96703B9A-ACC4-4ED5-BDC3-E24C75C2EFDC}" srcOrd="3" destOrd="0" presId="urn:microsoft.com/office/officeart/2005/8/layout/hList6"/>
    <dgm:cxn modelId="{50DAECB5-AB76-485B-8EA5-DE6F243004BD}" type="presParOf" srcId="{1F2E570D-B198-4E8C-8E1F-8DC71E024811}" destId="{CA223824-E0FB-47F6-983E-68A4C10FB81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C6E03-5439-4819-9FA2-5D1834F9764E}">
      <dsp:nvSpPr>
        <dsp:cNvPr id="0" name=""/>
        <dsp:cNvSpPr/>
      </dsp:nvSpPr>
      <dsp:spPr>
        <a:xfrm>
          <a:off x="-3236129" y="-497924"/>
          <a:ext cx="3859365" cy="3859365"/>
        </a:xfrm>
        <a:prstGeom prst="blockArc">
          <a:avLst>
            <a:gd name="adj1" fmla="val 18900000"/>
            <a:gd name="adj2" fmla="val 2700000"/>
            <a:gd name="adj3" fmla="val 560"/>
          </a:avLst>
        </a:pr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CCE941A-E34A-4F1F-A834-B6A9455890D5}">
      <dsp:nvSpPr>
        <dsp:cNvPr id="0" name=""/>
        <dsp:cNvSpPr/>
      </dsp:nvSpPr>
      <dsp:spPr>
        <a:xfrm>
          <a:off x="400746" y="286351"/>
          <a:ext cx="6396964" cy="572703"/>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4583" tIns="48260" rIns="48260" bIns="48260" numCol="1" spcCol="1270" anchor="ctr" anchorCtr="0">
          <a:noAutofit/>
        </a:bodyPr>
        <a:lstStyle/>
        <a:p>
          <a:pPr lvl="0" algn="l" defTabSz="844550">
            <a:lnSpc>
              <a:spcPct val="90000"/>
            </a:lnSpc>
            <a:spcBef>
              <a:spcPct val="0"/>
            </a:spcBef>
            <a:spcAft>
              <a:spcPct val="35000"/>
            </a:spcAft>
          </a:pPr>
          <a:r>
            <a:rPr lang="es-PA" sz="1900" kern="1200" dirty="0" smtClean="0"/>
            <a:t>Los miembros de esta generación son </a:t>
          </a:r>
          <a:r>
            <a:rPr lang="es-PA" sz="1900" kern="1200" dirty="0" err="1" smtClean="0"/>
            <a:t>tecnofílicos</a:t>
          </a:r>
          <a:r>
            <a:rPr lang="es-PA" sz="1900" kern="1200" dirty="0" smtClean="0"/>
            <a:t>.</a:t>
          </a:r>
          <a:endParaRPr lang="es-PA" sz="1900" kern="1200" dirty="0"/>
        </a:p>
      </dsp:txBody>
      <dsp:txXfrm>
        <a:off x="400746" y="286351"/>
        <a:ext cx="6396964" cy="572703"/>
      </dsp:txXfrm>
    </dsp:sp>
    <dsp:sp modelId="{EFA97073-16A3-4E6F-8348-0AAF7DB74DF0}">
      <dsp:nvSpPr>
        <dsp:cNvPr id="0" name=""/>
        <dsp:cNvSpPr/>
      </dsp:nvSpPr>
      <dsp:spPr>
        <a:xfrm>
          <a:off x="42806" y="214763"/>
          <a:ext cx="715879" cy="71587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F520809-6915-4211-BA12-7BF3CA77232A}">
      <dsp:nvSpPr>
        <dsp:cNvPr id="0" name=""/>
        <dsp:cNvSpPr/>
      </dsp:nvSpPr>
      <dsp:spPr>
        <a:xfrm>
          <a:off x="608923" y="1145406"/>
          <a:ext cx="6188786" cy="572703"/>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4583" tIns="48260" rIns="48260" bIns="48260" numCol="1" spcCol="1270" anchor="ctr" anchorCtr="0">
          <a:noAutofit/>
        </a:bodyPr>
        <a:lstStyle/>
        <a:p>
          <a:pPr lvl="0" algn="l" defTabSz="844550">
            <a:lnSpc>
              <a:spcPct val="90000"/>
            </a:lnSpc>
            <a:spcBef>
              <a:spcPct val="0"/>
            </a:spcBef>
            <a:spcAft>
              <a:spcPct val="35000"/>
            </a:spcAft>
          </a:pPr>
          <a:r>
            <a:rPr lang="es-PA" sz="1900" kern="1200" dirty="0" smtClean="0"/>
            <a:t>Los nets poseen una asombrosa capacidad de adaptación en toda actividad que implica el empleo de las TIC</a:t>
          </a:r>
          <a:endParaRPr lang="es-PA" sz="1900" kern="1200" dirty="0"/>
        </a:p>
      </dsp:txBody>
      <dsp:txXfrm>
        <a:off x="608923" y="1145406"/>
        <a:ext cx="6188786" cy="572703"/>
      </dsp:txXfrm>
    </dsp:sp>
    <dsp:sp modelId="{FE522BF4-4EE1-4265-9EEF-753448453919}">
      <dsp:nvSpPr>
        <dsp:cNvPr id="0" name=""/>
        <dsp:cNvSpPr/>
      </dsp:nvSpPr>
      <dsp:spPr>
        <a:xfrm>
          <a:off x="250984" y="1073818"/>
          <a:ext cx="715879" cy="71587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45507B0-892A-4536-818F-97FDFC11588D}">
      <dsp:nvSpPr>
        <dsp:cNvPr id="0" name=""/>
        <dsp:cNvSpPr/>
      </dsp:nvSpPr>
      <dsp:spPr>
        <a:xfrm>
          <a:off x="400746" y="2004461"/>
          <a:ext cx="6396964" cy="572703"/>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4583" tIns="48260" rIns="48260" bIns="48260" numCol="1" spcCol="1270" anchor="ctr" anchorCtr="0">
          <a:noAutofit/>
        </a:bodyPr>
        <a:lstStyle/>
        <a:p>
          <a:pPr lvl="0" algn="l" defTabSz="844550">
            <a:lnSpc>
              <a:spcPct val="90000"/>
            </a:lnSpc>
            <a:spcBef>
              <a:spcPct val="0"/>
            </a:spcBef>
            <a:spcAft>
              <a:spcPct val="35000"/>
            </a:spcAft>
          </a:pPr>
          <a:r>
            <a:rPr lang="es-PA" sz="1900" kern="1200" dirty="0" smtClean="0"/>
            <a:t>Llama la atención de todos para la comunicación interactiva y simbólica.</a:t>
          </a:r>
          <a:endParaRPr lang="es-PA" sz="1900" kern="1200" dirty="0"/>
        </a:p>
      </dsp:txBody>
      <dsp:txXfrm>
        <a:off x="400746" y="2004461"/>
        <a:ext cx="6396964" cy="572703"/>
      </dsp:txXfrm>
    </dsp:sp>
    <dsp:sp modelId="{8D2AD843-4A16-4269-ADC3-701C260DF986}">
      <dsp:nvSpPr>
        <dsp:cNvPr id="0" name=""/>
        <dsp:cNvSpPr/>
      </dsp:nvSpPr>
      <dsp:spPr>
        <a:xfrm>
          <a:off x="42806" y="1932873"/>
          <a:ext cx="715879" cy="71587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C6E03-5439-4819-9FA2-5D1834F9764E}">
      <dsp:nvSpPr>
        <dsp:cNvPr id="0" name=""/>
        <dsp:cNvSpPr/>
      </dsp:nvSpPr>
      <dsp:spPr>
        <a:xfrm>
          <a:off x="-3236129" y="-497924"/>
          <a:ext cx="3859365" cy="3859365"/>
        </a:xfrm>
        <a:prstGeom prst="blockArc">
          <a:avLst>
            <a:gd name="adj1" fmla="val 18900000"/>
            <a:gd name="adj2" fmla="val 2700000"/>
            <a:gd name="adj3" fmla="val 560"/>
          </a:avLst>
        </a:pr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CCE941A-E34A-4F1F-A834-B6A9455890D5}">
      <dsp:nvSpPr>
        <dsp:cNvPr id="0" name=""/>
        <dsp:cNvSpPr/>
      </dsp:nvSpPr>
      <dsp:spPr>
        <a:xfrm>
          <a:off x="400746" y="286351"/>
          <a:ext cx="6396964" cy="572703"/>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4583" tIns="48260" rIns="48260" bIns="48260" numCol="1" spcCol="1270" anchor="ctr" anchorCtr="0">
          <a:noAutofit/>
        </a:bodyPr>
        <a:lstStyle/>
        <a:p>
          <a:pPr lvl="0" algn="l" defTabSz="844550">
            <a:lnSpc>
              <a:spcPct val="90000"/>
            </a:lnSpc>
            <a:spcBef>
              <a:spcPct val="0"/>
            </a:spcBef>
            <a:spcAft>
              <a:spcPct val="35000"/>
            </a:spcAft>
          </a:pPr>
          <a:r>
            <a:rPr lang="es-PA" sz="1900" kern="1200" dirty="0" smtClean="0"/>
            <a:t>La generación net se muestra abierto al cambio.</a:t>
          </a:r>
          <a:endParaRPr lang="es-PA" sz="1900" kern="1200" dirty="0"/>
        </a:p>
      </dsp:txBody>
      <dsp:txXfrm>
        <a:off x="400746" y="286351"/>
        <a:ext cx="6396964" cy="572703"/>
      </dsp:txXfrm>
    </dsp:sp>
    <dsp:sp modelId="{EFA97073-16A3-4E6F-8348-0AAF7DB74DF0}">
      <dsp:nvSpPr>
        <dsp:cNvPr id="0" name=""/>
        <dsp:cNvSpPr/>
      </dsp:nvSpPr>
      <dsp:spPr>
        <a:xfrm>
          <a:off x="42806" y="214763"/>
          <a:ext cx="715879" cy="71587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F520809-6915-4211-BA12-7BF3CA77232A}">
      <dsp:nvSpPr>
        <dsp:cNvPr id="0" name=""/>
        <dsp:cNvSpPr/>
      </dsp:nvSpPr>
      <dsp:spPr>
        <a:xfrm>
          <a:off x="608923" y="1145406"/>
          <a:ext cx="6188786" cy="572703"/>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4583" tIns="48260" rIns="48260" bIns="48260" numCol="1" spcCol="1270" anchor="ctr" anchorCtr="0">
          <a:noAutofit/>
        </a:bodyPr>
        <a:lstStyle/>
        <a:p>
          <a:pPr lvl="0" algn="l" defTabSz="844550">
            <a:lnSpc>
              <a:spcPct val="90000"/>
            </a:lnSpc>
            <a:spcBef>
              <a:spcPct val="0"/>
            </a:spcBef>
            <a:spcAft>
              <a:spcPct val="35000"/>
            </a:spcAft>
          </a:pPr>
          <a:r>
            <a:rPr lang="es-PA" sz="1900" kern="1200" dirty="0" smtClean="0"/>
            <a:t>Se caracterizan por procesos de atención con márgenes muy amplios.</a:t>
          </a:r>
          <a:endParaRPr lang="es-PA" sz="1900" kern="1200" dirty="0"/>
        </a:p>
      </dsp:txBody>
      <dsp:txXfrm>
        <a:off x="608923" y="1145406"/>
        <a:ext cx="6188786" cy="572703"/>
      </dsp:txXfrm>
    </dsp:sp>
    <dsp:sp modelId="{FE522BF4-4EE1-4265-9EEF-753448453919}">
      <dsp:nvSpPr>
        <dsp:cNvPr id="0" name=""/>
        <dsp:cNvSpPr/>
      </dsp:nvSpPr>
      <dsp:spPr>
        <a:xfrm>
          <a:off x="250984" y="1073818"/>
          <a:ext cx="715879" cy="71587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45507B0-892A-4536-818F-97FDFC11588D}">
      <dsp:nvSpPr>
        <dsp:cNvPr id="0" name=""/>
        <dsp:cNvSpPr/>
      </dsp:nvSpPr>
      <dsp:spPr>
        <a:xfrm>
          <a:off x="400746" y="2004461"/>
          <a:ext cx="6396964" cy="572703"/>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4583" tIns="48260" rIns="48260" bIns="48260" numCol="1" spcCol="1270" anchor="ctr" anchorCtr="0">
          <a:noAutofit/>
        </a:bodyPr>
        <a:lstStyle/>
        <a:p>
          <a:pPr lvl="0" algn="l" defTabSz="844550">
            <a:lnSpc>
              <a:spcPct val="90000"/>
            </a:lnSpc>
            <a:spcBef>
              <a:spcPct val="0"/>
            </a:spcBef>
            <a:spcAft>
              <a:spcPct val="35000"/>
            </a:spcAft>
          </a:pPr>
          <a:r>
            <a:rPr lang="es-PA" sz="1900" kern="1200" dirty="0" smtClean="0"/>
            <a:t>Atienden de modo simultáneo a diversas tareas.</a:t>
          </a:r>
          <a:endParaRPr lang="es-PA" sz="1900" kern="1200" dirty="0"/>
        </a:p>
      </dsp:txBody>
      <dsp:txXfrm>
        <a:off x="400746" y="2004461"/>
        <a:ext cx="6396964" cy="572703"/>
      </dsp:txXfrm>
    </dsp:sp>
    <dsp:sp modelId="{8D2AD843-4A16-4269-ADC3-701C260DF986}">
      <dsp:nvSpPr>
        <dsp:cNvPr id="0" name=""/>
        <dsp:cNvSpPr/>
      </dsp:nvSpPr>
      <dsp:spPr>
        <a:xfrm>
          <a:off x="42806" y="1932873"/>
          <a:ext cx="715879" cy="71587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B4443-3D2A-4B01-B407-C41BA0369E3E}">
      <dsp:nvSpPr>
        <dsp:cNvPr id="0" name=""/>
        <dsp:cNvSpPr/>
      </dsp:nvSpPr>
      <dsp:spPr>
        <a:xfrm>
          <a:off x="1755244" y="3543"/>
          <a:ext cx="6355119" cy="57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s-PA" sz="2800" kern="1200" dirty="0" smtClean="0">
              <a:solidFill>
                <a:schemeClr val="bg1"/>
              </a:solidFill>
            </a:rPr>
            <a:t>.</a:t>
          </a:r>
          <a:endParaRPr lang="es-PA" sz="2800" kern="1200" dirty="0">
            <a:solidFill>
              <a:schemeClr val="bg1"/>
            </a:solidFill>
          </a:endParaRPr>
        </a:p>
      </dsp:txBody>
      <dsp:txXfrm>
        <a:off x="1755244" y="3543"/>
        <a:ext cx="6355119" cy="577738"/>
      </dsp:txXfrm>
    </dsp:sp>
    <dsp:sp modelId="{A74DEBD5-5CE1-416E-8D04-8FFE18E1B185}">
      <dsp:nvSpPr>
        <dsp:cNvPr id="0" name=""/>
        <dsp:cNvSpPr/>
      </dsp:nvSpPr>
      <dsp:spPr>
        <a:xfrm>
          <a:off x="1755244" y="581281"/>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B4106-EDA1-405F-B52D-38CFA6A0F4F0}">
      <dsp:nvSpPr>
        <dsp:cNvPr id="0" name=""/>
        <dsp:cNvSpPr/>
      </dsp:nvSpPr>
      <dsp:spPr>
        <a:xfrm>
          <a:off x="2648491" y="581281"/>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64812-DCD8-4A62-A97C-121FAC475520}">
      <dsp:nvSpPr>
        <dsp:cNvPr id="0" name=""/>
        <dsp:cNvSpPr/>
      </dsp:nvSpPr>
      <dsp:spPr>
        <a:xfrm>
          <a:off x="3542445" y="581281"/>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059654-C346-43EC-A83A-1E5759DFBF75}">
      <dsp:nvSpPr>
        <dsp:cNvPr id="0" name=""/>
        <dsp:cNvSpPr/>
      </dsp:nvSpPr>
      <dsp:spPr>
        <a:xfrm>
          <a:off x="4435692" y="581281"/>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4DC7CF-9614-410B-A281-669CDBA77203}">
      <dsp:nvSpPr>
        <dsp:cNvPr id="0" name=""/>
        <dsp:cNvSpPr/>
      </dsp:nvSpPr>
      <dsp:spPr>
        <a:xfrm>
          <a:off x="5329645" y="581281"/>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DAAC9E-C586-41BA-BD3A-B6DDA419894F}">
      <dsp:nvSpPr>
        <dsp:cNvPr id="0" name=""/>
        <dsp:cNvSpPr/>
      </dsp:nvSpPr>
      <dsp:spPr>
        <a:xfrm>
          <a:off x="6222893" y="581281"/>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3B1CC-EACF-46CB-A118-13B1B1A09729}">
      <dsp:nvSpPr>
        <dsp:cNvPr id="0" name=""/>
        <dsp:cNvSpPr/>
      </dsp:nvSpPr>
      <dsp:spPr>
        <a:xfrm>
          <a:off x="7116846" y="581281"/>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D0B58-B8CB-4AB8-A1F8-4BD239630223}">
      <dsp:nvSpPr>
        <dsp:cNvPr id="0" name=""/>
        <dsp:cNvSpPr/>
      </dsp:nvSpPr>
      <dsp:spPr>
        <a:xfrm>
          <a:off x="1755244" y="698969"/>
          <a:ext cx="6437736" cy="94149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s-PA" sz="1700" kern="1200" dirty="0" smtClean="0"/>
            <a:t>El empleo de las TIC puede ser condición y fuente de desarrollo de un conjunto de habilidades del pensamiento.</a:t>
          </a:r>
          <a:endParaRPr lang="es-PA" sz="1700" kern="1200" dirty="0"/>
        </a:p>
      </dsp:txBody>
      <dsp:txXfrm>
        <a:off x="1755244" y="698969"/>
        <a:ext cx="6437736" cy="941499"/>
      </dsp:txXfrm>
    </dsp:sp>
    <dsp:sp modelId="{F57C3A9C-3FE0-46B3-AC6E-F76F18B87199}">
      <dsp:nvSpPr>
        <dsp:cNvPr id="0" name=""/>
        <dsp:cNvSpPr/>
      </dsp:nvSpPr>
      <dsp:spPr>
        <a:xfrm>
          <a:off x="1755244" y="1832027"/>
          <a:ext cx="6355119" cy="57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s-PA" sz="2800" kern="1200"/>
        </a:p>
      </dsp:txBody>
      <dsp:txXfrm>
        <a:off x="1755244" y="1832027"/>
        <a:ext cx="6355119" cy="577738"/>
      </dsp:txXfrm>
    </dsp:sp>
    <dsp:sp modelId="{72AC584B-13EA-4E6E-BDFB-57224738A153}">
      <dsp:nvSpPr>
        <dsp:cNvPr id="0" name=""/>
        <dsp:cNvSpPr/>
      </dsp:nvSpPr>
      <dsp:spPr>
        <a:xfrm>
          <a:off x="1755244" y="2409765"/>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04D54A-B743-41D3-A067-9C37EA6AF7D1}">
      <dsp:nvSpPr>
        <dsp:cNvPr id="0" name=""/>
        <dsp:cNvSpPr/>
      </dsp:nvSpPr>
      <dsp:spPr>
        <a:xfrm>
          <a:off x="2648491" y="2409765"/>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BB87A-04CC-4F08-9B88-FFE949013580}">
      <dsp:nvSpPr>
        <dsp:cNvPr id="0" name=""/>
        <dsp:cNvSpPr/>
      </dsp:nvSpPr>
      <dsp:spPr>
        <a:xfrm>
          <a:off x="3542445" y="2409765"/>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462EE5-B553-47D7-90FC-9B82A7868EFD}">
      <dsp:nvSpPr>
        <dsp:cNvPr id="0" name=""/>
        <dsp:cNvSpPr/>
      </dsp:nvSpPr>
      <dsp:spPr>
        <a:xfrm>
          <a:off x="4435692" y="2409765"/>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9C272D-8A1B-4E34-B97C-7D0FA46CCD98}">
      <dsp:nvSpPr>
        <dsp:cNvPr id="0" name=""/>
        <dsp:cNvSpPr/>
      </dsp:nvSpPr>
      <dsp:spPr>
        <a:xfrm>
          <a:off x="5329645" y="2409765"/>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0085D-1C60-4B29-A2AA-DB51E64D07D0}">
      <dsp:nvSpPr>
        <dsp:cNvPr id="0" name=""/>
        <dsp:cNvSpPr/>
      </dsp:nvSpPr>
      <dsp:spPr>
        <a:xfrm>
          <a:off x="6222893" y="2409765"/>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EA536-F1BB-4935-B030-6914D5085AFD}">
      <dsp:nvSpPr>
        <dsp:cNvPr id="0" name=""/>
        <dsp:cNvSpPr/>
      </dsp:nvSpPr>
      <dsp:spPr>
        <a:xfrm>
          <a:off x="7116846" y="2409765"/>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824CBA-96B0-4B8A-AE27-59F0BA892207}">
      <dsp:nvSpPr>
        <dsp:cNvPr id="0" name=""/>
        <dsp:cNvSpPr/>
      </dsp:nvSpPr>
      <dsp:spPr>
        <a:xfrm>
          <a:off x="1755244" y="2527452"/>
          <a:ext cx="6437736" cy="94149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s-PA" sz="1700" kern="1200" dirty="0" smtClean="0"/>
            <a:t>Alto nivel de pensamiento formal por el desarrollo de funciones psicológicas superiores.</a:t>
          </a:r>
          <a:endParaRPr lang="es-PA" sz="1700" kern="1200" dirty="0"/>
        </a:p>
      </dsp:txBody>
      <dsp:txXfrm>
        <a:off x="1755244" y="2527452"/>
        <a:ext cx="6437736" cy="941499"/>
      </dsp:txXfrm>
    </dsp:sp>
    <dsp:sp modelId="{3711C73F-3491-46E1-AE46-4B733C041E19}">
      <dsp:nvSpPr>
        <dsp:cNvPr id="0" name=""/>
        <dsp:cNvSpPr/>
      </dsp:nvSpPr>
      <dsp:spPr>
        <a:xfrm>
          <a:off x="1755244" y="3660511"/>
          <a:ext cx="6355119" cy="57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s-PA" sz="2800" kern="1200"/>
        </a:p>
      </dsp:txBody>
      <dsp:txXfrm>
        <a:off x="1755244" y="3660511"/>
        <a:ext cx="6355119" cy="577738"/>
      </dsp:txXfrm>
    </dsp:sp>
    <dsp:sp modelId="{83389B66-038C-4500-8F9D-AB41A57E2D8A}">
      <dsp:nvSpPr>
        <dsp:cNvPr id="0" name=""/>
        <dsp:cNvSpPr/>
      </dsp:nvSpPr>
      <dsp:spPr>
        <a:xfrm>
          <a:off x="1755244" y="4238249"/>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3F822-A237-4BA6-AFE4-61A942B48F17}">
      <dsp:nvSpPr>
        <dsp:cNvPr id="0" name=""/>
        <dsp:cNvSpPr/>
      </dsp:nvSpPr>
      <dsp:spPr>
        <a:xfrm>
          <a:off x="2648491" y="4238249"/>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685E9-4787-4EAE-B2D9-2CA762FDBB72}">
      <dsp:nvSpPr>
        <dsp:cNvPr id="0" name=""/>
        <dsp:cNvSpPr/>
      </dsp:nvSpPr>
      <dsp:spPr>
        <a:xfrm>
          <a:off x="3542445" y="4238249"/>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8E67E-E501-42F7-B35B-353D701EAFD5}">
      <dsp:nvSpPr>
        <dsp:cNvPr id="0" name=""/>
        <dsp:cNvSpPr/>
      </dsp:nvSpPr>
      <dsp:spPr>
        <a:xfrm>
          <a:off x="4435692" y="4238249"/>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9436E-F672-4E1D-ADA2-A3810691E037}">
      <dsp:nvSpPr>
        <dsp:cNvPr id="0" name=""/>
        <dsp:cNvSpPr/>
      </dsp:nvSpPr>
      <dsp:spPr>
        <a:xfrm>
          <a:off x="5329645" y="4238249"/>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F6CBEE-8688-4D5C-A4A6-6576233A776D}">
      <dsp:nvSpPr>
        <dsp:cNvPr id="0" name=""/>
        <dsp:cNvSpPr/>
      </dsp:nvSpPr>
      <dsp:spPr>
        <a:xfrm>
          <a:off x="6222893" y="4238249"/>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0C5F34-6E74-456A-9EDA-51ED46786E12}">
      <dsp:nvSpPr>
        <dsp:cNvPr id="0" name=""/>
        <dsp:cNvSpPr/>
      </dsp:nvSpPr>
      <dsp:spPr>
        <a:xfrm>
          <a:off x="7116846" y="4238249"/>
          <a:ext cx="1487097" cy="1176874"/>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9AEA05-62C6-485F-858B-2556E4E6436D}">
      <dsp:nvSpPr>
        <dsp:cNvPr id="0" name=""/>
        <dsp:cNvSpPr/>
      </dsp:nvSpPr>
      <dsp:spPr>
        <a:xfrm>
          <a:off x="1755244" y="4355936"/>
          <a:ext cx="6437736" cy="94149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s-PA" sz="1700" kern="1200" dirty="0" smtClean="0"/>
            <a:t>El empleo de la computadora y el internet propicia por ejemplo la actividad independiente, la observación, la exploración y la búsqueda, la comparación, la selección, el ordenamiento y la clasificación.</a:t>
          </a:r>
          <a:endParaRPr lang="es-PA" sz="1700" kern="1200" dirty="0"/>
        </a:p>
      </dsp:txBody>
      <dsp:txXfrm>
        <a:off x="1755244" y="4355936"/>
        <a:ext cx="6437736" cy="941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C673C-CF52-40C5-8F12-E796E5B584E3}">
      <dsp:nvSpPr>
        <dsp:cNvPr id="0" name=""/>
        <dsp:cNvSpPr/>
      </dsp:nvSpPr>
      <dsp:spPr>
        <a:xfrm>
          <a:off x="0" y="0"/>
          <a:ext cx="8128000" cy="1583601"/>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A" sz="1600" kern="1200" dirty="0" smtClean="0">
              <a:solidFill>
                <a:schemeClr val="tx1"/>
              </a:solidFill>
            </a:rPr>
            <a:t>Se requiere del empleo de las TIC en la educación de la generación net. No es posible educarlos sin el uso de las tecnologías que los unen y marcan como generación.</a:t>
          </a:r>
          <a:endParaRPr lang="es-PA" sz="1600" kern="1200" dirty="0"/>
        </a:p>
      </dsp:txBody>
      <dsp:txXfrm>
        <a:off x="1783960" y="0"/>
        <a:ext cx="6344039" cy="1583601"/>
      </dsp:txXfrm>
    </dsp:sp>
    <dsp:sp modelId="{319B36B6-728E-4612-BF49-3A9581CD9771}">
      <dsp:nvSpPr>
        <dsp:cNvPr id="0" name=""/>
        <dsp:cNvSpPr/>
      </dsp:nvSpPr>
      <dsp:spPr>
        <a:xfrm>
          <a:off x="158360" y="158360"/>
          <a:ext cx="1625600" cy="1266881"/>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D0BFC7C-8565-45CB-994D-2359C09C2ADC}">
      <dsp:nvSpPr>
        <dsp:cNvPr id="0" name=""/>
        <dsp:cNvSpPr/>
      </dsp:nvSpPr>
      <dsp:spPr>
        <a:xfrm>
          <a:off x="0" y="1741961"/>
          <a:ext cx="8128000" cy="1583601"/>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A" sz="1600" kern="1200" dirty="0" smtClean="0">
              <a:solidFill>
                <a:schemeClr val="tx1"/>
              </a:solidFill>
            </a:rPr>
            <a:t>La explosión de las tecnologías de los últimos años, así como su empleo cada vez más generalizado en la sociedad, ha ido imponiendo nuevas posibilidades de organizar el proceso de aprendizaje, pero el problema está lejos de ser resuelto satisfactoriamente.</a:t>
          </a:r>
          <a:endParaRPr lang="es-PA" sz="1600" kern="1200" dirty="0">
            <a:solidFill>
              <a:schemeClr val="tx1"/>
            </a:solidFill>
          </a:endParaRPr>
        </a:p>
      </dsp:txBody>
      <dsp:txXfrm>
        <a:off x="1783960" y="1741961"/>
        <a:ext cx="6344039" cy="1583601"/>
      </dsp:txXfrm>
    </dsp:sp>
    <dsp:sp modelId="{90EB03F3-A582-4E5C-8A81-2AC7291928DA}">
      <dsp:nvSpPr>
        <dsp:cNvPr id="0" name=""/>
        <dsp:cNvSpPr/>
      </dsp:nvSpPr>
      <dsp:spPr>
        <a:xfrm>
          <a:off x="158360" y="1900321"/>
          <a:ext cx="1625600" cy="1266881"/>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61D6E51-0CD5-41C1-866E-DAE0DA642ACC}">
      <dsp:nvSpPr>
        <dsp:cNvPr id="0" name=""/>
        <dsp:cNvSpPr/>
      </dsp:nvSpPr>
      <dsp:spPr>
        <a:xfrm>
          <a:off x="0" y="3483922"/>
          <a:ext cx="8128000" cy="1583601"/>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A" sz="1600" kern="1200" dirty="0" smtClean="0">
              <a:solidFill>
                <a:schemeClr val="tx1"/>
              </a:solidFill>
            </a:rPr>
            <a:t>Las TIC propician nuevas formas de aprender que, por supuesto, no sustituyen a las tradicionales, lo que hacen es ampliar y enriquecer las posibilidades de educación. Lo nuevo está en la forma en que usamos los recursos, tanto los recientes como los que no lo son, en su combinación e integración, en el respeto a su código propio de comunicación y sobre todo en el empleo pedagógico, didáctico, que hacemos de cada uno y de todos, integrados como un sistema.</a:t>
          </a:r>
          <a:endParaRPr lang="es-PA" sz="1600" kern="1200" dirty="0">
            <a:solidFill>
              <a:schemeClr val="tx1"/>
            </a:solidFill>
          </a:endParaRPr>
        </a:p>
      </dsp:txBody>
      <dsp:txXfrm>
        <a:off x="1783960" y="3483922"/>
        <a:ext cx="6344039" cy="1583601"/>
      </dsp:txXfrm>
    </dsp:sp>
    <dsp:sp modelId="{BC8720DE-49E0-4787-861A-C1100A962415}">
      <dsp:nvSpPr>
        <dsp:cNvPr id="0" name=""/>
        <dsp:cNvSpPr/>
      </dsp:nvSpPr>
      <dsp:spPr>
        <a:xfrm>
          <a:off x="158360" y="3642282"/>
          <a:ext cx="1625600" cy="1266881"/>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6737B-BC6C-41D0-B971-435F00BF8907}">
      <dsp:nvSpPr>
        <dsp:cNvPr id="0" name=""/>
        <dsp:cNvSpPr/>
      </dsp:nvSpPr>
      <dsp:spPr>
        <a:xfrm>
          <a:off x="0" y="0"/>
          <a:ext cx="6908800" cy="1468713"/>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A" sz="1600" kern="1200" dirty="0" smtClean="0"/>
            <a:t>Son una forma de organizar el proceso de enseñanza presencial y a distancia que implica el empleo de tecnología.</a:t>
          </a:r>
          <a:endParaRPr lang="es-PA" sz="1600" kern="1200" dirty="0"/>
        </a:p>
      </dsp:txBody>
      <dsp:txXfrm>
        <a:off x="43017" y="43017"/>
        <a:ext cx="5323944" cy="1382679"/>
      </dsp:txXfrm>
    </dsp:sp>
    <dsp:sp modelId="{144AFAA2-433E-4EE9-8393-6027A57C87F2}">
      <dsp:nvSpPr>
        <dsp:cNvPr id="0" name=""/>
        <dsp:cNvSpPr/>
      </dsp:nvSpPr>
      <dsp:spPr>
        <a:xfrm>
          <a:off x="609599" y="1713498"/>
          <a:ext cx="6908800" cy="1468713"/>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A" sz="1600" kern="1200" dirty="0" smtClean="0"/>
            <a:t>Forma de organización centrada en el alumno que fomenta su auto aprendizaje, la construcción social de su conocimiento, y como parte de este proceso, el desarrollo de su pensamiento crítico y creativo mediante el trabajo en equipo y con las TIC seleccionadas como idóneas por la naturaleza del contenido y los objetivo en pos de su formación como ciudadano.</a:t>
          </a:r>
          <a:endParaRPr lang="es-PA" sz="1600" kern="1200" dirty="0"/>
        </a:p>
      </dsp:txBody>
      <dsp:txXfrm>
        <a:off x="652616" y="1756515"/>
        <a:ext cx="5258502" cy="1382679"/>
      </dsp:txXfrm>
    </dsp:sp>
    <dsp:sp modelId="{9C091809-7F58-4CA8-92F2-825984AE40DE}">
      <dsp:nvSpPr>
        <dsp:cNvPr id="0" name=""/>
        <dsp:cNvSpPr/>
      </dsp:nvSpPr>
      <dsp:spPr>
        <a:xfrm>
          <a:off x="1219199" y="3426997"/>
          <a:ext cx="6908800" cy="1468713"/>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A" sz="1600" kern="1200" dirty="0" smtClean="0"/>
            <a:t>Exige del maestro el desarrollo de toda una serie de competencias profesionales pedagógicas para hacer posible que la escuela como institución social por excelencia cumpla su cometido a la altura de las exigencias de una generación con extraordinarias potencialidades.</a:t>
          </a:r>
          <a:endParaRPr lang="es-PA" sz="1600" kern="1200" dirty="0"/>
        </a:p>
      </dsp:txBody>
      <dsp:txXfrm>
        <a:off x="1262216" y="3470014"/>
        <a:ext cx="5258502" cy="1382679"/>
      </dsp:txXfrm>
    </dsp:sp>
    <dsp:sp modelId="{209BA659-8AC7-41AE-991E-09AE68B64FC3}">
      <dsp:nvSpPr>
        <dsp:cNvPr id="0" name=""/>
        <dsp:cNvSpPr/>
      </dsp:nvSpPr>
      <dsp:spPr>
        <a:xfrm>
          <a:off x="5954136" y="1113774"/>
          <a:ext cx="954663" cy="95466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PA" sz="3600" kern="1200"/>
        </a:p>
      </dsp:txBody>
      <dsp:txXfrm>
        <a:off x="6168935" y="1113774"/>
        <a:ext cx="525065" cy="718384"/>
      </dsp:txXfrm>
    </dsp:sp>
    <dsp:sp modelId="{FC01F850-5E67-4D70-A6E7-B8006EF54CC6}">
      <dsp:nvSpPr>
        <dsp:cNvPr id="0" name=""/>
        <dsp:cNvSpPr/>
      </dsp:nvSpPr>
      <dsp:spPr>
        <a:xfrm>
          <a:off x="6563736" y="2817481"/>
          <a:ext cx="954663" cy="95466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PA" sz="3600" kern="1200"/>
        </a:p>
      </dsp:txBody>
      <dsp:txXfrm>
        <a:off x="6778535" y="2817481"/>
        <a:ext cx="525065" cy="718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7D43F-7DE1-4C96-93DA-3F91C23A6DEA}">
      <dsp:nvSpPr>
        <dsp:cNvPr id="0" name=""/>
        <dsp:cNvSpPr/>
      </dsp:nvSpPr>
      <dsp:spPr>
        <a:xfrm rot="5400000">
          <a:off x="-374328" y="1438591"/>
          <a:ext cx="1654072" cy="199667"/>
        </a:xfrm>
        <a:prstGeom prst="rect">
          <a:avLst/>
        </a:prstGeom>
        <a:solidFill>
          <a:schemeClr val="accent1">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3BF25D6-C4E4-422A-83EA-DD108D344531}">
      <dsp:nvSpPr>
        <dsp:cNvPr id="0" name=""/>
        <dsp:cNvSpPr/>
      </dsp:nvSpPr>
      <dsp:spPr>
        <a:xfrm>
          <a:off x="4087" y="379875"/>
          <a:ext cx="2218531" cy="1331118"/>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A" sz="1600" kern="1200" dirty="0" smtClean="0"/>
            <a:t>Sensibilización de los maestros sobre el papel de las TIC</a:t>
          </a:r>
          <a:endParaRPr lang="es-PA" sz="1600" kern="1200" dirty="0"/>
        </a:p>
      </dsp:txBody>
      <dsp:txXfrm>
        <a:off x="43074" y="418862"/>
        <a:ext cx="2140557" cy="1253144"/>
      </dsp:txXfrm>
    </dsp:sp>
    <dsp:sp modelId="{C8699D35-D46F-4BBC-8686-7F3ED641C6E3}">
      <dsp:nvSpPr>
        <dsp:cNvPr id="0" name=""/>
        <dsp:cNvSpPr/>
      </dsp:nvSpPr>
      <dsp:spPr>
        <a:xfrm rot="5400000">
          <a:off x="-374328" y="3102489"/>
          <a:ext cx="1654072" cy="199667"/>
        </a:xfrm>
        <a:prstGeom prst="rect">
          <a:avLst/>
        </a:prstGeom>
        <a:solidFill>
          <a:schemeClr val="accent1">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985AB54-8312-4542-A9A7-3E0A2C529E02}">
      <dsp:nvSpPr>
        <dsp:cNvPr id="0" name=""/>
        <dsp:cNvSpPr/>
      </dsp:nvSpPr>
      <dsp:spPr>
        <a:xfrm>
          <a:off x="4087" y="2043774"/>
          <a:ext cx="2218531" cy="1331118"/>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A" sz="1600" kern="1200" dirty="0" smtClean="0"/>
            <a:t>Capacitación en el empleo de las TIC</a:t>
          </a:r>
          <a:endParaRPr lang="es-PA" sz="1600" kern="1200" dirty="0"/>
        </a:p>
      </dsp:txBody>
      <dsp:txXfrm>
        <a:off x="43074" y="2082761"/>
        <a:ext cx="2140557" cy="1253144"/>
      </dsp:txXfrm>
    </dsp:sp>
    <dsp:sp modelId="{5864100F-0148-427F-9299-1A1D8C1F8EFA}">
      <dsp:nvSpPr>
        <dsp:cNvPr id="0" name=""/>
        <dsp:cNvSpPr/>
      </dsp:nvSpPr>
      <dsp:spPr>
        <a:xfrm>
          <a:off x="457620" y="3934438"/>
          <a:ext cx="2940820" cy="199667"/>
        </a:xfrm>
        <a:prstGeom prst="rect">
          <a:avLst/>
        </a:prstGeom>
        <a:solidFill>
          <a:schemeClr val="accent1">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EEC862A-7DE9-48A2-A377-35A1E75270BB}">
      <dsp:nvSpPr>
        <dsp:cNvPr id="0" name=""/>
        <dsp:cNvSpPr/>
      </dsp:nvSpPr>
      <dsp:spPr>
        <a:xfrm>
          <a:off x="4087" y="3707672"/>
          <a:ext cx="2218531" cy="1331118"/>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A" sz="1600" kern="1200" dirty="0" smtClean="0"/>
            <a:t>Acceso de los maestros a las nuevas tecnologías.</a:t>
          </a:r>
          <a:endParaRPr lang="es-PA" sz="1600" kern="1200" dirty="0"/>
        </a:p>
      </dsp:txBody>
      <dsp:txXfrm>
        <a:off x="43074" y="3746659"/>
        <a:ext cx="2140557" cy="1253144"/>
      </dsp:txXfrm>
    </dsp:sp>
    <dsp:sp modelId="{EE834A0B-34ED-4DE6-A8A5-316ADC0E3891}">
      <dsp:nvSpPr>
        <dsp:cNvPr id="0" name=""/>
        <dsp:cNvSpPr/>
      </dsp:nvSpPr>
      <dsp:spPr>
        <a:xfrm rot="16200000">
          <a:off x="2576317" y="3102489"/>
          <a:ext cx="1654072" cy="199667"/>
        </a:xfrm>
        <a:prstGeom prst="rect">
          <a:avLst/>
        </a:prstGeom>
        <a:solidFill>
          <a:schemeClr val="accent1">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6525A51-9E94-46EE-9114-E449819D5779}">
      <dsp:nvSpPr>
        <dsp:cNvPr id="0" name=""/>
        <dsp:cNvSpPr/>
      </dsp:nvSpPr>
      <dsp:spPr>
        <a:xfrm>
          <a:off x="2954734" y="3707672"/>
          <a:ext cx="2218531" cy="1331118"/>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A" sz="1600" kern="1200" dirty="0" smtClean="0"/>
            <a:t>Elaboración de un plan que incluya la inversión necesaria en tecnología y capacitación de los docentes</a:t>
          </a:r>
          <a:endParaRPr lang="es-PA" sz="1600" kern="1200" dirty="0"/>
        </a:p>
      </dsp:txBody>
      <dsp:txXfrm>
        <a:off x="2993721" y="3746659"/>
        <a:ext cx="2140557" cy="1253144"/>
      </dsp:txXfrm>
    </dsp:sp>
    <dsp:sp modelId="{337C28E4-638C-40C1-8926-1CC819696714}">
      <dsp:nvSpPr>
        <dsp:cNvPr id="0" name=""/>
        <dsp:cNvSpPr/>
      </dsp:nvSpPr>
      <dsp:spPr>
        <a:xfrm rot="16200000">
          <a:off x="2576317" y="1438591"/>
          <a:ext cx="1654072" cy="199667"/>
        </a:xfrm>
        <a:prstGeom prst="rect">
          <a:avLst/>
        </a:prstGeom>
        <a:solidFill>
          <a:schemeClr val="accent1">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90F6759-02A7-41C4-AEE5-270E20CE17B5}">
      <dsp:nvSpPr>
        <dsp:cNvPr id="0" name=""/>
        <dsp:cNvSpPr/>
      </dsp:nvSpPr>
      <dsp:spPr>
        <a:xfrm>
          <a:off x="2954734" y="2043774"/>
          <a:ext cx="2218531" cy="1331118"/>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A" sz="1600" kern="1200" dirty="0" smtClean="0"/>
            <a:t>Reflexión en comunidades de maestros</a:t>
          </a:r>
          <a:endParaRPr lang="es-PA" sz="1600" kern="1200" dirty="0"/>
        </a:p>
      </dsp:txBody>
      <dsp:txXfrm>
        <a:off x="2993721" y="2082761"/>
        <a:ext cx="2140557" cy="1253144"/>
      </dsp:txXfrm>
    </dsp:sp>
    <dsp:sp modelId="{840F867C-2053-46FE-A218-CD785C86B334}">
      <dsp:nvSpPr>
        <dsp:cNvPr id="0" name=""/>
        <dsp:cNvSpPr/>
      </dsp:nvSpPr>
      <dsp:spPr>
        <a:xfrm>
          <a:off x="3408266" y="606641"/>
          <a:ext cx="2940820" cy="199667"/>
        </a:xfrm>
        <a:prstGeom prst="rect">
          <a:avLst/>
        </a:prstGeom>
        <a:solidFill>
          <a:schemeClr val="accent1">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85B8C50-422E-4AEC-AE05-BC75D47608BC}">
      <dsp:nvSpPr>
        <dsp:cNvPr id="0" name=""/>
        <dsp:cNvSpPr/>
      </dsp:nvSpPr>
      <dsp:spPr>
        <a:xfrm>
          <a:off x="2954734" y="379875"/>
          <a:ext cx="2218531" cy="1331118"/>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A" sz="1600" kern="1200" dirty="0" smtClean="0"/>
            <a:t>Énfasis en el empleo de la computadora y al internet</a:t>
          </a:r>
          <a:endParaRPr lang="es-PA" sz="1600" kern="1200" dirty="0"/>
        </a:p>
      </dsp:txBody>
      <dsp:txXfrm>
        <a:off x="2993721" y="418862"/>
        <a:ext cx="2140557" cy="1253144"/>
      </dsp:txXfrm>
    </dsp:sp>
    <dsp:sp modelId="{6651554A-A869-473E-9043-FE813C5D1B0C}">
      <dsp:nvSpPr>
        <dsp:cNvPr id="0" name=""/>
        <dsp:cNvSpPr/>
      </dsp:nvSpPr>
      <dsp:spPr>
        <a:xfrm rot="5400000">
          <a:off x="5526964" y="1438591"/>
          <a:ext cx="1654072" cy="199667"/>
        </a:xfrm>
        <a:prstGeom prst="rect">
          <a:avLst/>
        </a:prstGeom>
        <a:solidFill>
          <a:schemeClr val="accent1">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523112-6CE4-47C0-85BD-51299677AE2D}">
      <dsp:nvSpPr>
        <dsp:cNvPr id="0" name=""/>
        <dsp:cNvSpPr/>
      </dsp:nvSpPr>
      <dsp:spPr>
        <a:xfrm>
          <a:off x="5905380" y="379875"/>
          <a:ext cx="2218531" cy="1331118"/>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A" sz="1600" kern="1200" dirty="0" smtClean="0"/>
            <a:t>Puesta en práctica de proyectos pilotos que justifiquen las innovaciones</a:t>
          </a:r>
          <a:endParaRPr lang="es-PA" sz="1600" kern="1200" dirty="0"/>
        </a:p>
      </dsp:txBody>
      <dsp:txXfrm>
        <a:off x="5944367" y="418862"/>
        <a:ext cx="2140557" cy="1253144"/>
      </dsp:txXfrm>
    </dsp:sp>
    <dsp:sp modelId="{6C651492-F2B6-469E-A6CC-BF5E1307E224}">
      <dsp:nvSpPr>
        <dsp:cNvPr id="0" name=""/>
        <dsp:cNvSpPr/>
      </dsp:nvSpPr>
      <dsp:spPr>
        <a:xfrm rot="5400000">
          <a:off x="5526964" y="3102489"/>
          <a:ext cx="1654072" cy="199667"/>
        </a:xfrm>
        <a:prstGeom prst="rect">
          <a:avLst/>
        </a:prstGeom>
        <a:solidFill>
          <a:schemeClr val="accent1">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8D3F085-475E-49A1-81ED-1EFC8EB2ADF9}">
      <dsp:nvSpPr>
        <dsp:cNvPr id="0" name=""/>
        <dsp:cNvSpPr/>
      </dsp:nvSpPr>
      <dsp:spPr>
        <a:xfrm>
          <a:off x="5905380" y="2043774"/>
          <a:ext cx="2218531" cy="1331118"/>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A" sz="1600" kern="1200" dirty="0" smtClean="0"/>
            <a:t>Retroalimentación a la comunidad educativa</a:t>
          </a:r>
          <a:endParaRPr lang="es-PA" sz="1600" kern="1200" dirty="0"/>
        </a:p>
      </dsp:txBody>
      <dsp:txXfrm>
        <a:off x="5944367" y="2082761"/>
        <a:ext cx="2140557" cy="1253144"/>
      </dsp:txXfrm>
    </dsp:sp>
    <dsp:sp modelId="{440AC466-C33B-45F7-B377-EB5560AAC606}">
      <dsp:nvSpPr>
        <dsp:cNvPr id="0" name=""/>
        <dsp:cNvSpPr/>
      </dsp:nvSpPr>
      <dsp:spPr>
        <a:xfrm>
          <a:off x="5905380" y="3707672"/>
          <a:ext cx="2218531" cy="1331118"/>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A" sz="1600" kern="1200" dirty="0" smtClean="0"/>
            <a:t>Invertir en una plataforma electrónica comercial</a:t>
          </a:r>
          <a:endParaRPr lang="es-PA" sz="1600" kern="1200" dirty="0"/>
        </a:p>
      </dsp:txBody>
      <dsp:txXfrm>
        <a:off x="5944367" y="3746659"/>
        <a:ext cx="2140557" cy="12531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7211A-D480-4229-BDE7-028D333425CB}">
      <dsp:nvSpPr>
        <dsp:cNvPr id="0" name=""/>
        <dsp:cNvSpPr/>
      </dsp:nvSpPr>
      <dsp:spPr>
        <a:xfrm rot="16200000">
          <a:off x="-1195672" y="1196664"/>
          <a:ext cx="4973016" cy="2579687"/>
        </a:xfrm>
        <a:prstGeom prst="flowChartManualOperation">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2582" bIns="0" numCol="1" spcCol="1270" anchor="ctr" anchorCtr="0">
          <a:noAutofit/>
        </a:bodyPr>
        <a:lstStyle/>
        <a:p>
          <a:pPr lvl="0" algn="ctr" defTabSz="844550">
            <a:lnSpc>
              <a:spcPct val="90000"/>
            </a:lnSpc>
            <a:spcBef>
              <a:spcPct val="0"/>
            </a:spcBef>
            <a:spcAft>
              <a:spcPct val="35000"/>
            </a:spcAft>
          </a:pPr>
          <a:r>
            <a:rPr lang="es-PA" sz="1900" kern="1200" dirty="0" smtClean="0"/>
            <a:t>Los simuladores son una excelente tecnología para visualizar los procesos complejos de la realidad. Recordemos que los videojuegos son simuladores y cuán gratos e ilustrativos son.</a:t>
          </a:r>
          <a:endParaRPr lang="es-PA" sz="1900" kern="1200" dirty="0"/>
        </a:p>
      </dsp:txBody>
      <dsp:txXfrm rot="5400000">
        <a:off x="992" y="994603"/>
        <a:ext cx="2579687" cy="2983810"/>
      </dsp:txXfrm>
    </dsp:sp>
    <dsp:sp modelId="{6F7B7ED5-9772-4B40-AC1B-F41273784949}">
      <dsp:nvSpPr>
        <dsp:cNvPr id="0" name=""/>
        <dsp:cNvSpPr/>
      </dsp:nvSpPr>
      <dsp:spPr>
        <a:xfrm rot="16200000">
          <a:off x="1577491" y="1196664"/>
          <a:ext cx="4973016" cy="2579687"/>
        </a:xfrm>
        <a:prstGeom prst="flowChartManualOperation">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2582" bIns="0" numCol="1" spcCol="1270" anchor="ctr" anchorCtr="0">
          <a:noAutofit/>
        </a:bodyPr>
        <a:lstStyle/>
        <a:p>
          <a:pPr lvl="0" algn="ctr" defTabSz="844550">
            <a:lnSpc>
              <a:spcPct val="90000"/>
            </a:lnSpc>
            <a:spcBef>
              <a:spcPct val="0"/>
            </a:spcBef>
            <a:spcAft>
              <a:spcPct val="35000"/>
            </a:spcAft>
          </a:pPr>
          <a:r>
            <a:rPr lang="es-PA" sz="1900" kern="1200" dirty="0" smtClean="0"/>
            <a:t>Los hipertextos o hipermedia son idóneos para el procesamiento de la información. El hipertexto es en esencia un texto electrónico que presenta el contenido organizado en unidades de información.</a:t>
          </a:r>
          <a:endParaRPr lang="es-PA" sz="1900" kern="1200" dirty="0"/>
        </a:p>
      </dsp:txBody>
      <dsp:txXfrm rot="5400000">
        <a:off x="2774155" y="994603"/>
        <a:ext cx="2579687" cy="2983810"/>
      </dsp:txXfrm>
    </dsp:sp>
    <dsp:sp modelId="{CA223824-E0FB-47F6-983E-68A4C10FB815}">
      <dsp:nvSpPr>
        <dsp:cNvPr id="0" name=""/>
        <dsp:cNvSpPr/>
      </dsp:nvSpPr>
      <dsp:spPr>
        <a:xfrm rot="16200000">
          <a:off x="4350655" y="1196664"/>
          <a:ext cx="4973016" cy="2579687"/>
        </a:xfrm>
        <a:prstGeom prst="flowChartManualOperation">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2582" bIns="0" numCol="1" spcCol="1270" anchor="ctr" anchorCtr="0">
          <a:noAutofit/>
        </a:bodyPr>
        <a:lstStyle/>
        <a:p>
          <a:pPr lvl="0" algn="ctr" defTabSz="844550">
            <a:lnSpc>
              <a:spcPct val="90000"/>
            </a:lnSpc>
            <a:spcBef>
              <a:spcPct val="0"/>
            </a:spcBef>
            <a:spcAft>
              <a:spcPct val="35000"/>
            </a:spcAft>
          </a:pPr>
          <a:r>
            <a:rPr lang="es-PA" sz="1900" kern="1200" dirty="0" smtClean="0"/>
            <a:t>El internet y el correo electrónico en sí mismo son un entorno de aprendizaje cuya bondad mayor es la de permitir la comunicación de todos los comprometidos en el proceso de enseñanza.</a:t>
          </a:r>
          <a:endParaRPr lang="es-PA" sz="1900" kern="1200" dirty="0"/>
        </a:p>
      </dsp:txBody>
      <dsp:txXfrm rot="5400000">
        <a:off x="5547319" y="994603"/>
        <a:ext cx="2579687" cy="298381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C2971A2E-2AFC-4C4B-8636-7313A189B32C}" type="datetimeFigureOut">
              <a:rPr lang="es-PA" smtClean="0"/>
              <a:t>23/8/18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D619157-ED8E-40C5-B475-CD4D3B69629B}" type="slidenum">
              <a:rPr lang="es-PA" smtClean="0"/>
              <a:t>‹Nº›</a:t>
            </a:fld>
            <a:endParaRPr lang="es-PA"/>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7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971A2E-2AFC-4C4B-8636-7313A189B32C}" type="datetimeFigureOut">
              <a:rPr lang="es-PA" smtClean="0"/>
              <a:t>23/8/18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46293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971A2E-2AFC-4C4B-8636-7313A189B32C}" type="datetimeFigureOut">
              <a:rPr lang="es-PA" smtClean="0"/>
              <a:t>23/8/18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D619157-ED8E-40C5-B475-CD4D3B69629B}" type="slidenum">
              <a:rPr lang="es-PA" smtClean="0"/>
              <a:t>‹Nº›</a:t>
            </a:fld>
            <a:endParaRPr lang="es-P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76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971A2E-2AFC-4C4B-8636-7313A189B32C}" type="datetimeFigureOut">
              <a:rPr lang="es-PA" smtClean="0"/>
              <a:t>23/8/18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213214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971A2E-2AFC-4C4B-8636-7313A189B32C}" type="datetimeFigureOut">
              <a:rPr lang="es-PA" smtClean="0"/>
              <a:t>23/8/18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D619157-ED8E-40C5-B475-CD4D3B69629B}" type="slidenum">
              <a:rPr lang="es-PA" smtClean="0"/>
              <a:t>‹Nº›</a:t>
            </a:fld>
            <a:endParaRPr lang="es-PA"/>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85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2971A2E-2AFC-4C4B-8636-7313A189B32C}" type="datetimeFigureOut">
              <a:rPr lang="es-PA" smtClean="0"/>
              <a:t>23/8/18</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214208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2971A2E-2AFC-4C4B-8636-7313A189B32C}" type="datetimeFigureOut">
              <a:rPr lang="es-PA" smtClean="0"/>
              <a:t>23/8/18</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380677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2971A2E-2AFC-4C4B-8636-7313A189B32C}" type="datetimeFigureOut">
              <a:rPr lang="es-PA" smtClean="0"/>
              <a:t>23/8/18</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366707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71A2E-2AFC-4C4B-8636-7313A189B32C}" type="datetimeFigureOut">
              <a:rPr lang="es-PA" smtClean="0"/>
              <a:t>23/8/18</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209239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71A2E-2AFC-4C4B-8636-7313A189B32C}" type="datetimeFigureOut">
              <a:rPr lang="es-PA" smtClean="0"/>
              <a:t>23/8/18</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6D619157-ED8E-40C5-B475-CD4D3B69629B}" type="slidenum">
              <a:rPr lang="es-PA" smtClean="0"/>
              <a:t>‹Nº›</a:t>
            </a:fld>
            <a:endParaRPr lang="es-PA"/>
          </a:p>
        </p:txBody>
      </p:sp>
    </p:spTree>
    <p:extLst>
      <p:ext uri="{BB962C8B-B14F-4D97-AF65-F5344CB8AC3E}">
        <p14:creationId xmlns:p14="http://schemas.microsoft.com/office/powerpoint/2010/main" val="147584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71A2E-2AFC-4C4B-8636-7313A189B32C}" type="datetimeFigureOut">
              <a:rPr lang="es-PA" smtClean="0"/>
              <a:t>23/8/18</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6D619157-ED8E-40C5-B475-CD4D3B69629B}" type="slidenum">
              <a:rPr lang="es-PA" smtClean="0"/>
              <a:t>‹Nº›</a:t>
            </a:fld>
            <a:endParaRPr lang="es-P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11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2971A2E-2AFC-4C4B-8636-7313A189B32C}" type="datetimeFigureOut">
              <a:rPr lang="es-PA" smtClean="0"/>
              <a:t>23/8/18</a:t>
            </a:fld>
            <a:endParaRPr lang="es-P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P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619157-ED8E-40C5-B475-CD4D3B69629B}" type="slidenum">
              <a:rPr lang="es-PA" smtClean="0"/>
              <a:t>‹Nº›</a:t>
            </a:fld>
            <a:endParaRPr lang="es-P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96970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PA" dirty="0" smtClean="0"/>
              <a:t>Más </a:t>
            </a:r>
            <a:r>
              <a:rPr lang="es-PA" dirty="0"/>
              <a:t>allá del salón de clases: </a:t>
            </a:r>
            <a:r>
              <a:rPr lang="es-PA" dirty="0"/>
              <a:t> </a:t>
            </a:r>
            <a:r>
              <a:rPr lang="es-PA" dirty="0" smtClean="0"/>
              <a:t>     Los </a:t>
            </a:r>
            <a:r>
              <a:rPr lang="es-PA" dirty="0"/>
              <a:t>nuevos Ambientes de </a:t>
            </a:r>
            <a:r>
              <a:rPr lang="es-PA" dirty="0" smtClean="0"/>
              <a:t>Aprendizajes</a:t>
            </a:r>
            <a:endParaRPr lang="es-PA" dirty="0"/>
          </a:p>
        </p:txBody>
      </p:sp>
      <p:sp>
        <p:nvSpPr>
          <p:cNvPr id="3" name="Subtítulo 2"/>
          <p:cNvSpPr>
            <a:spLocks noGrp="1"/>
          </p:cNvSpPr>
          <p:nvPr>
            <p:ph type="subTitle" idx="1"/>
          </p:nvPr>
        </p:nvSpPr>
        <p:spPr/>
        <p:txBody>
          <a:bodyPr/>
          <a:lstStyle/>
          <a:p>
            <a:r>
              <a:rPr lang="es-PA" dirty="0" smtClean="0"/>
              <a:t>Surianis D. De Gracia E. </a:t>
            </a:r>
          </a:p>
          <a:p>
            <a:r>
              <a:rPr lang="es-PA" dirty="0" smtClean="0"/>
              <a:t>C.I.P. 4-745-2073</a:t>
            </a:r>
            <a:endParaRPr lang="es-PA" dirty="0"/>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248" y="489118"/>
            <a:ext cx="3581400"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189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A" sz="4400" dirty="0" smtClean="0"/>
              <a:t>El diseño didáctico</a:t>
            </a:r>
            <a:endParaRPr lang="es-PA" sz="4400" dirty="0"/>
          </a:p>
        </p:txBody>
      </p:sp>
      <p:graphicFrame>
        <p:nvGraphicFramePr>
          <p:cNvPr id="4" name="Diagrama 3"/>
          <p:cNvGraphicFramePr/>
          <p:nvPr>
            <p:extLst>
              <p:ext uri="{D42A27DB-BD31-4B8C-83A1-F6EECF244321}">
                <p14:modId xmlns:p14="http://schemas.microsoft.com/office/powerpoint/2010/main" val="2285312025"/>
              </p:ext>
            </p:extLst>
          </p:nvPr>
        </p:nvGraphicFramePr>
        <p:xfrm>
          <a:off x="1959811" y="1780674"/>
          <a:ext cx="8128000" cy="4973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1776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A" sz="4400" dirty="0" smtClean="0"/>
              <a:t>La prueba “</a:t>
            </a:r>
            <a:r>
              <a:rPr lang="es-PA" sz="4400" dirty="0" err="1" smtClean="0"/>
              <a:t>aei</a:t>
            </a:r>
            <a:r>
              <a:rPr lang="es-PA" sz="4400" dirty="0" smtClean="0"/>
              <a:t>”</a:t>
            </a:r>
            <a:endParaRPr lang="es-PA" sz="4400" dirty="0"/>
          </a:p>
        </p:txBody>
      </p:sp>
      <p:sp>
        <p:nvSpPr>
          <p:cNvPr id="3" name="Marcador de contenido 2"/>
          <p:cNvSpPr>
            <a:spLocks noGrp="1"/>
          </p:cNvSpPr>
          <p:nvPr>
            <p:ph idx="1"/>
          </p:nvPr>
        </p:nvSpPr>
        <p:spPr>
          <a:xfrm>
            <a:off x="831624" y="2084832"/>
            <a:ext cx="4221640" cy="4023360"/>
          </a:xfrm>
        </p:spPr>
        <p:txBody>
          <a:bodyPr>
            <a:normAutofit lnSpcReduction="10000"/>
          </a:bodyPr>
          <a:lstStyle/>
          <a:p>
            <a:r>
              <a:rPr lang="es-PA" dirty="0"/>
              <a:t>Las respuestas a las preguntas de la Prueba AEI, nos pueden ayudar a crear una situación de aprendizaje centrada en el alumno, en su estudio independiente y en un aprendizaje cooperativo empleando tecnología. De hecho la Prueba consiste en un conjunto de preguntas a contestarse a partir del Enfoque AEI que promueve una reflexión para una mejor práctica educativa. Entre otros aspectos la Prueba contempla:</a:t>
            </a:r>
          </a:p>
          <a:p>
            <a:endParaRPr lang="es-PA" dirty="0"/>
          </a:p>
        </p:txBody>
      </p:sp>
      <p:pic>
        <p:nvPicPr>
          <p:cNvPr id="4" name="Imagen 3"/>
          <p:cNvPicPr/>
          <p:nvPr/>
        </p:nvPicPr>
        <p:blipFill rotWithShape="1">
          <a:blip r:embed="rId2"/>
          <a:srcRect l="22129" t="29695" r="22745" b="9100"/>
          <a:stretch/>
        </p:blipFill>
        <p:spPr bwMode="auto">
          <a:xfrm>
            <a:off x="5053264" y="1116263"/>
            <a:ext cx="7036319" cy="461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53013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conclusiones</a:t>
            </a:r>
            <a:endParaRPr lang="es-PA" dirty="0"/>
          </a:p>
        </p:txBody>
      </p:sp>
      <p:sp>
        <p:nvSpPr>
          <p:cNvPr id="3" name="Marcador de contenido 2"/>
          <p:cNvSpPr>
            <a:spLocks noGrp="1"/>
          </p:cNvSpPr>
          <p:nvPr>
            <p:ph idx="1"/>
          </p:nvPr>
        </p:nvSpPr>
        <p:spPr/>
        <p:txBody>
          <a:bodyPr>
            <a:normAutofit/>
          </a:bodyPr>
          <a:lstStyle/>
          <a:p>
            <a:pPr>
              <a:buFont typeface="Courier New" panose="02070309020205020404" pitchFamily="49" charset="0"/>
              <a:buChar char="o"/>
            </a:pPr>
            <a:r>
              <a:rPr lang="es-PA" dirty="0"/>
              <a:t>Los retos son varios, más de índole pedagógico que tecnológico. El reto mayor es hacer posible que ese producto del ingenio humano, lejos de convertirse en un boomerang contra su propia inteligencia y creatividad, permita el despliegue de sus potencialidades primordiales: la de pensar y sentir, crear e innovar, descubrir y transformar. </a:t>
            </a:r>
            <a:endParaRPr lang="es-PA" dirty="0" smtClean="0"/>
          </a:p>
          <a:p>
            <a:pPr>
              <a:buFont typeface="Courier New" panose="02070309020205020404" pitchFamily="49" charset="0"/>
              <a:buChar char="o"/>
            </a:pPr>
            <a:r>
              <a:rPr lang="es-PA" dirty="0" smtClean="0"/>
              <a:t>Las ventajas de los nuevos ambientes de aprendizajes son en realidad como la nueva forma de organizar el proceso de enseñanza para educar a la generación net.</a:t>
            </a:r>
          </a:p>
          <a:p>
            <a:pPr>
              <a:buFont typeface="Courier New" panose="02070309020205020404" pitchFamily="49" charset="0"/>
              <a:buChar char="o"/>
            </a:pPr>
            <a:r>
              <a:rPr lang="es-PA" dirty="0" smtClean="0"/>
              <a:t>Se enfatizan los retos que se presentan al emplear las TIC en la educación y se presenta el Enfoque y Prueba AEI como instrumentos en que se </a:t>
            </a:r>
            <a:r>
              <a:rPr lang="es-PA" dirty="0" err="1" smtClean="0"/>
              <a:t>operacionalizan</a:t>
            </a:r>
            <a:r>
              <a:rPr lang="es-PA" dirty="0" smtClean="0"/>
              <a:t> las variables mas importantes a tener presentes.</a:t>
            </a:r>
          </a:p>
          <a:p>
            <a:pPr>
              <a:buFont typeface="Courier New" panose="02070309020205020404" pitchFamily="49" charset="0"/>
              <a:buChar char="o"/>
            </a:pPr>
            <a:endParaRPr lang="es-PA" dirty="0" smtClean="0"/>
          </a:p>
          <a:p>
            <a:pPr>
              <a:buFont typeface="Courier New" panose="02070309020205020404" pitchFamily="49" charset="0"/>
              <a:buChar char="o"/>
            </a:pPr>
            <a:endParaRPr lang="es-PA" dirty="0"/>
          </a:p>
        </p:txBody>
      </p:sp>
    </p:spTree>
    <p:extLst>
      <p:ext uri="{BB962C8B-B14F-4D97-AF65-F5344CB8AC3E}">
        <p14:creationId xmlns:p14="http://schemas.microsoft.com/office/powerpoint/2010/main" val="702597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¡gracias!</a:t>
            </a:r>
            <a:endParaRPr lang="es-PA" dirty="0"/>
          </a:p>
        </p:txBody>
      </p:sp>
      <p:pic>
        <p:nvPicPr>
          <p:cNvPr id="1026" name="Picture 2" descr="Resultado de imagen para 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996" y="2266031"/>
            <a:ext cx="5619750" cy="3362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734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sz="4400" dirty="0" smtClean="0"/>
              <a:t>introducción</a:t>
            </a:r>
            <a:endParaRPr lang="es-PA" dirty="0"/>
          </a:p>
        </p:txBody>
      </p:sp>
      <p:sp>
        <p:nvSpPr>
          <p:cNvPr id="3" name="Marcador de contenido 2"/>
          <p:cNvSpPr>
            <a:spLocks noGrp="1"/>
          </p:cNvSpPr>
          <p:nvPr>
            <p:ph idx="1"/>
          </p:nvPr>
        </p:nvSpPr>
        <p:spPr/>
        <p:txBody>
          <a:bodyPr>
            <a:normAutofit lnSpcReduction="10000"/>
          </a:bodyPr>
          <a:lstStyle/>
          <a:p>
            <a:pPr algn="just"/>
            <a:r>
              <a:rPr lang="es-PA" dirty="0"/>
              <a:t>En la actualidad se viven situaciones de constante cambio, por lo que el ámbito educativo necesita y demanda de nuevas metodologías de enseñanza, la aplicación de estrategias didácticas y acciones para contribuir al desarrollo armónico e integral de los estudiantes. No podemos quedarnos rezagados ante tantos hallazgos tecnológicos, que nos invaden actualmente y se han vuelto indispensables para vivir</a:t>
            </a:r>
            <a:r>
              <a:rPr lang="es-PA" dirty="0" smtClean="0"/>
              <a:t>.</a:t>
            </a:r>
          </a:p>
          <a:p>
            <a:pPr algn="just"/>
            <a:endParaRPr lang="es-PA" dirty="0"/>
          </a:p>
          <a:p>
            <a:pPr algn="just"/>
            <a:r>
              <a:rPr lang="es-PA" dirty="0"/>
              <a:t>D. </a:t>
            </a:r>
            <a:r>
              <a:rPr lang="es-PA" dirty="0" err="1"/>
              <a:t>Tapscott</a:t>
            </a:r>
            <a:r>
              <a:rPr lang="es-PA" dirty="0"/>
              <a:t> (1998) se refiere a una nueva generación y la identifica con la letra "N" de la palabra en inglés: net, en alusión a la influencia de las redes propiciadas por el empleo de la computadora y el Internet  Que se han convertido en los instrumentos y herramientas imprescindibles en estos tiempos por los beneficios que nos proporciona como la búsqueda de todo tipo de información y la comunicación que nos permite con personas de todo el mundo. La tecnología impacta nuestras vidas, tanto en lo social como en lo personal y profesional.</a:t>
            </a:r>
            <a:endParaRPr lang="es-PA" dirty="0"/>
          </a:p>
        </p:txBody>
      </p:sp>
    </p:spTree>
    <p:extLst>
      <p:ext uri="{BB962C8B-B14F-4D97-AF65-F5344CB8AC3E}">
        <p14:creationId xmlns:p14="http://schemas.microsoft.com/office/powerpoint/2010/main" val="573014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A" sz="4400" dirty="0" smtClean="0"/>
              <a:t>Peculiaridades de la generación net</a:t>
            </a:r>
            <a:endParaRPr lang="es-PA" sz="4400" dirty="0"/>
          </a:p>
        </p:txBody>
      </p:sp>
      <p:graphicFrame>
        <p:nvGraphicFramePr>
          <p:cNvPr id="4" name="Diagrama 3"/>
          <p:cNvGraphicFramePr/>
          <p:nvPr>
            <p:extLst>
              <p:ext uri="{D42A27DB-BD31-4B8C-83A1-F6EECF244321}">
                <p14:modId xmlns:p14="http://schemas.microsoft.com/office/powerpoint/2010/main" val="2580660878"/>
              </p:ext>
            </p:extLst>
          </p:nvPr>
        </p:nvGraphicFramePr>
        <p:xfrm>
          <a:off x="5185611" y="1335024"/>
          <a:ext cx="6833937" cy="2863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024069831"/>
              </p:ext>
            </p:extLst>
          </p:nvPr>
        </p:nvGraphicFramePr>
        <p:xfrm>
          <a:off x="465223" y="3866466"/>
          <a:ext cx="6833937" cy="28635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8735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A" sz="4400" dirty="0" smtClean="0"/>
              <a:t>Los nets se caracterizan por:</a:t>
            </a:r>
            <a:endParaRPr lang="es-PA" sz="4400" dirty="0"/>
          </a:p>
        </p:txBody>
      </p:sp>
      <p:graphicFrame>
        <p:nvGraphicFramePr>
          <p:cNvPr id="4" name="Diagrama 3"/>
          <p:cNvGraphicFramePr/>
          <p:nvPr>
            <p:extLst>
              <p:ext uri="{D42A27DB-BD31-4B8C-83A1-F6EECF244321}">
                <p14:modId xmlns:p14="http://schemas.microsoft.com/office/powerpoint/2010/main" val="84923639"/>
              </p:ext>
            </p:extLst>
          </p:nvPr>
        </p:nvGraphicFramePr>
        <p:xfrm>
          <a:off x="685800" y="1249055"/>
          <a:ext cx="1035918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989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sz="4400" dirty="0" smtClean="0"/>
              <a:t>Implicaciones</a:t>
            </a:r>
            <a:r>
              <a:rPr lang="es-PA" dirty="0" smtClean="0"/>
              <a:t> educativas</a:t>
            </a:r>
            <a:endParaRPr lang="es-PA" dirty="0"/>
          </a:p>
        </p:txBody>
      </p:sp>
      <p:graphicFrame>
        <p:nvGraphicFramePr>
          <p:cNvPr id="4" name="Diagrama 3"/>
          <p:cNvGraphicFramePr/>
          <p:nvPr>
            <p:extLst>
              <p:ext uri="{D42A27DB-BD31-4B8C-83A1-F6EECF244321}">
                <p14:modId xmlns:p14="http://schemas.microsoft.com/office/powerpoint/2010/main" val="989745922"/>
              </p:ext>
            </p:extLst>
          </p:nvPr>
        </p:nvGraphicFramePr>
        <p:xfrm>
          <a:off x="2616200" y="1646098"/>
          <a:ext cx="8128000" cy="506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1982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A" sz="4400" dirty="0" smtClean="0"/>
              <a:t>Los nuevos ambientes de aprendizaje</a:t>
            </a:r>
            <a:endParaRPr lang="es-PA" sz="4400" dirty="0"/>
          </a:p>
        </p:txBody>
      </p:sp>
      <p:graphicFrame>
        <p:nvGraphicFramePr>
          <p:cNvPr id="5" name="Diagrama 4"/>
          <p:cNvGraphicFramePr/>
          <p:nvPr>
            <p:extLst>
              <p:ext uri="{D42A27DB-BD31-4B8C-83A1-F6EECF244321}">
                <p14:modId xmlns:p14="http://schemas.microsoft.com/office/powerpoint/2010/main" val="2349256965"/>
              </p:ext>
            </p:extLst>
          </p:nvPr>
        </p:nvGraphicFramePr>
        <p:xfrm>
          <a:off x="1671052" y="1747947"/>
          <a:ext cx="8128000" cy="4895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383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A" sz="4400" dirty="0" smtClean="0"/>
              <a:t>El enfoque “</a:t>
            </a:r>
            <a:r>
              <a:rPr lang="es-PA" sz="4400" dirty="0" err="1" smtClean="0"/>
              <a:t>aei</a:t>
            </a:r>
            <a:r>
              <a:rPr lang="es-PA" sz="4400" dirty="0" smtClean="0"/>
              <a:t>”</a:t>
            </a:r>
            <a:endParaRPr lang="es-PA" sz="4400" dirty="0"/>
          </a:p>
        </p:txBody>
      </p:sp>
      <p:sp>
        <p:nvSpPr>
          <p:cNvPr id="3" name="Marcador de contenido 2"/>
          <p:cNvSpPr>
            <a:spLocks noGrp="1"/>
          </p:cNvSpPr>
          <p:nvPr>
            <p:ph idx="1"/>
          </p:nvPr>
        </p:nvSpPr>
        <p:spPr/>
        <p:txBody>
          <a:bodyPr>
            <a:normAutofit fontScale="92500"/>
          </a:bodyPr>
          <a:lstStyle/>
          <a:p>
            <a:pPr algn="just"/>
            <a:r>
              <a:rPr lang="es-PA" dirty="0"/>
              <a:t>Los retos que se confrontan en las escuelas con las TIC pueden sintetizarse en tres, el del acceso, el empleo y la integración y pueden ilustrarse con las tres </a:t>
            </a:r>
            <a:r>
              <a:rPr lang="es-PA" dirty="0" smtClean="0"/>
              <a:t>primeras </a:t>
            </a:r>
            <a:r>
              <a:rPr lang="es-PA" dirty="0"/>
              <a:t>vocales, la AEI. La A, referida a la necesidad de tener acceso a la tecnología, y la E, del empleo, la disposición y capacitación que tengamos para el correcto uso de las tecnologías de la información y comunicación al proceso de aprendizaje-enseñanza. Mientras que la I alude a la integración de las tecnologías al desarrollo de los contenidos curriculares. Probablemente sea el de integrar tecnología-contenido el reto pedagógico más importante (Ferreiro, R. 2001, 2002</a:t>
            </a:r>
            <a:r>
              <a:rPr lang="es-PA" dirty="0" smtClean="0"/>
              <a:t>).</a:t>
            </a:r>
          </a:p>
          <a:p>
            <a:pPr algn="just"/>
            <a:r>
              <a:rPr lang="es-PA" dirty="0"/>
              <a:t>El valor de cualquier modalidad de tecnología está no sólo en sus características y funciones sino en que medida propicia la formación de los que hacen uso de ellas. La tecnología educativa per se, no resuelve los problemas de información y más aún de formación de los aprendices. Se requiere de un diseño educativo que, fundamentado científicamente, saque provecho de las potencialidades de las TIC para el proceso de aprendizaje.</a:t>
            </a:r>
          </a:p>
          <a:p>
            <a:pPr algn="just"/>
            <a:endParaRPr lang="es-PA" dirty="0"/>
          </a:p>
          <a:p>
            <a:endParaRPr lang="es-PA" dirty="0"/>
          </a:p>
        </p:txBody>
      </p:sp>
    </p:spTree>
    <p:extLst>
      <p:ext uri="{BB962C8B-B14F-4D97-AF65-F5344CB8AC3E}">
        <p14:creationId xmlns:p14="http://schemas.microsoft.com/office/powerpoint/2010/main" val="273024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A" sz="4400" dirty="0" smtClean="0"/>
              <a:t>Estrategias para enfoque “</a:t>
            </a:r>
            <a:r>
              <a:rPr lang="es-PA" sz="4400" dirty="0" err="1" smtClean="0"/>
              <a:t>aei</a:t>
            </a:r>
            <a:r>
              <a:rPr lang="es-PA" sz="4400" dirty="0" smtClean="0"/>
              <a:t>”</a:t>
            </a:r>
            <a:endParaRPr lang="es-PA" sz="4400" dirty="0"/>
          </a:p>
        </p:txBody>
      </p:sp>
      <p:graphicFrame>
        <p:nvGraphicFramePr>
          <p:cNvPr id="4" name="Diagrama 3"/>
          <p:cNvGraphicFramePr/>
          <p:nvPr>
            <p:extLst>
              <p:ext uri="{D42A27DB-BD31-4B8C-83A1-F6EECF244321}">
                <p14:modId xmlns:p14="http://schemas.microsoft.com/office/powerpoint/2010/main" val="2729610572"/>
              </p:ext>
            </p:extLst>
          </p:nvPr>
        </p:nvGraphicFramePr>
        <p:xfrm>
          <a:off x="1923716" y="133502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79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A" sz="4400" dirty="0" smtClean="0"/>
              <a:t>El diseño didáctico</a:t>
            </a:r>
            <a:endParaRPr lang="es-PA" sz="4400" dirty="0"/>
          </a:p>
        </p:txBody>
      </p:sp>
      <p:sp>
        <p:nvSpPr>
          <p:cNvPr id="3" name="Marcador de contenido 2"/>
          <p:cNvSpPr>
            <a:spLocks noGrp="1"/>
          </p:cNvSpPr>
          <p:nvPr>
            <p:ph idx="1"/>
          </p:nvPr>
        </p:nvSpPr>
        <p:spPr>
          <a:xfrm>
            <a:off x="1024129" y="2286000"/>
            <a:ext cx="10538218" cy="4023360"/>
          </a:xfrm>
        </p:spPr>
        <p:txBody>
          <a:bodyPr>
            <a:normAutofit/>
          </a:bodyPr>
          <a:lstStyle/>
          <a:p>
            <a:pPr>
              <a:lnSpc>
                <a:spcPct val="100000"/>
              </a:lnSpc>
            </a:pPr>
            <a:r>
              <a:rPr lang="es-PA" dirty="0"/>
              <a:t>El diseño de nuevos ambientes de aprendizaje debe contemplar el empleo de las TIC acorde de las potencialidades de estos recursos para lograr mayor participación, interactividad alumno-contenido de enseñanza e interacción alumno-alumno y alumno-maestro, relaciones de colaboración y una función del maestro como mediador (Ferreiro, R.2003). El software educativo cuando está diseñado didácticamente se convierte no tan sólo en un recurso para obtener información, sino también para la formación de aquellos que hacen uso de ellos por la mediación que se logra entre el contenido y el alumno previsto por el o los especialistas que lo diseñaron. Para que un software educativo, cumpla su cometido, su diseño debe estar regido, por los principios psicopedagógicos que garanticen de antemano altas posibilidades de eficacia en el aprendizaje.</a:t>
            </a:r>
          </a:p>
        </p:txBody>
      </p:sp>
    </p:spTree>
    <p:extLst>
      <p:ext uri="{BB962C8B-B14F-4D97-AF65-F5344CB8AC3E}">
        <p14:creationId xmlns:p14="http://schemas.microsoft.com/office/powerpoint/2010/main" val="3812357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emplate>Integral</Template>
  <TotalTime>4416</TotalTime>
  <Words>1299</Words>
  <Application>Microsoft Office PowerPoint</Application>
  <PresentationFormat>Panorámica</PresentationFormat>
  <Paragraphs>53</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Courier New</vt:lpstr>
      <vt:lpstr>Tw Cen MT</vt:lpstr>
      <vt:lpstr>Tw Cen MT Condensed</vt:lpstr>
      <vt:lpstr>Wingdings 3</vt:lpstr>
      <vt:lpstr>Integral</vt:lpstr>
      <vt:lpstr>Más allá del salón de clases:       Los nuevos Ambientes de Aprendizajes</vt:lpstr>
      <vt:lpstr>introducción</vt:lpstr>
      <vt:lpstr>Peculiaridades de la generación net</vt:lpstr>
      <vt:lpstr>Los nets se caracterizan por:</vt:lpstr>
      <vt:lpstr>Implicaciones educativas</vt:lpstr>
      <vt:lpstr>Los nuevos ambientes de aprendizaje</vt:lpstr>
      <vt:lpstr>El enfoque “aei”</vt:lpstr>
      <vt:lpstr>Estrategias para enfoque “aei”</vt:lpstr>
      <vt:lpstr>El diseño didáctico</vt:lpstr>
      <vt:lpstr>El diseño didáctico</vt:lpstr>
      <vt:lpstr>La prueba “aei”</vt:lpstr>
      <vt:lpstr>conclusiones</vt:lpstr>
      <vt:lpstr>¡gracias!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Aprendizaje del adolescente y del adulto</dc:title>
  <dc:creator>S.D. DG.E</dc:creator>
  <cp:lastModifiedBy>S.D. DG.E</cp:lastModifiedBy>
  <cp:revision>34</cp:revision>
  <dcterms:created xsi:type="dcterms:W3CDTF">2018-04-12T02:01:30Z</dcterms:created>
  <dcterms:modified xsi:type="dcterms:W3CDTF">2018-08-24T04:47:46Z</dcterms:modified>
</cp:coreProperties>
</file>