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49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23FB3-5FC1-4034-BC6A-008C3996D5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A"/>
        </a:p>
      </dgm:t>
    </dgm:pt>
    <dgm:pt modelId="{92955C46-6098-4582-89B0-6122D571F989}">
      <dgm:prSet phldrT="[Texto]"/>
      <dgm:spPr/>
      <dgm:t>
        <a:bodyPr/>
        <a:lstStyle/>
        <a:p>
          <a:pPr algn="ctr"/>
          <a:r>
            <a:rPr lang="es-PA" b="1" i="0" dirty="0" smtClean="0"/>
            <a:t>1. Agente: </a:t>
          </a:r>
          <a:r>
            <a:rPr lang="es-PA" b="0" i="0" dirty="0" smtClean="0"/>
            <a:t>tipo de </a:t>
          </a:r>
          <a:r>
            <a:rPr lang="es-PA" b="0" i="1" dirty="0" smtClean="0"/>
            <a:t>software</a:t>
          </a:r>
          <a:r>
            <a:rPr lang="es-PA" b="0" i="0" dirty="0" smtClean="0"/>
            <a:t> programado para rastrear Internet y realizar una función específica para el usuario. También se denomina robot. Transitan por Internet, recolectan la información e indizan los contenidos para crear sus propias bases de datos.</a:t>
          </a:r>
          <a:endParaRPr lang="es-PA" dirty="0"/>
        </a:p>
      </dgm:t>
    </dgm:pt>
    <dgm:pt modelId="{50E7FFF9-726C-453B-839A-FC909B14FF27}" type="parTrans" cxnId="{D483A3B3-7BBD-4472-8CCC-8E259F562971}">
      <dgm:prSet/>
      <dgm:spPr/>
      <dgm:t>
        <a:bodyPr/>
        <a:lstStyle/>
        <a:p>
          <a:endParaRPr lang="es-PA"/>
        </a:p>
      </dgm:t>
    </dgm:pt>
    <dgm:pt modelId="{30D7CBCF-C0F5-4548-9DC1-637F7695DD10}" type="sibTrans" cxnId="{D483A3B3-7BBD-4472-8CCC-8E259F562971}">
      <dgm:prSet/>
      <dgm:spPr/>
      <dgm:t>
        <a:bodyPr/>
        <a:lstStyle/>
        <a:p>
          <a:endParaRPr lang="es-PA"/>
        </a:p>
      </dgm:t>
    </dgm:pt>
    <dgm:pt modelId="{671E5B03-E4BE-4D36-9A05-CFAC09FF6BC2}">
      <dgm:prSet phldrT="[Texto]"/>
      <dgm:spPr/>
      <dgm:t>
        <a:bodyPr/>
        <a:lstStyle/>
        <a:p>
          <a:r>
            <a:rPr lang="es-PA" dirty="0" smtClean="0"/>
            <a:t>2. </a:t>
          </a:r>
          <a:r>
            <a:rPr lang="es-PA" b="1" i="0" dirty="0" smtClean="0"/>
            <a:t>ARP</a:t>
          </a:r>
          <a:r>
            <a:rPr lang="es-PA" b="0" i="0" dirty="0" smtClean="0"/>
            <a:t>: </a:t>
          </a:r>
          <a:r>
            <a:rPr lang="es-PA" b="0" i="1" dirty="0" err="1" smtClean="0"/>
            <a:t>Address</a:t>
          </a:r>
          <a:r>
            <a:rPr lang="es-PA" b="0" i="1" dirty="0" smtClean="0"/>
            <a:t> </a:t>
          </a:r>
          <a:r>
            <a:rPr lang="es-PA" b="0" i="1" dirty="0" err="1" smtClean="0"/>
            <a:t>Resolution</a:t>
          </a:r>
          <a:r>
            <a:rPr lang="es-PA" b="0" i="1" dirty="0" smtClean="0"/>
            <a:t> </a:t>
          </a:r>
          <a:r>
            <a:rPr lang="es-PA" b="0" i="1" dirty="0" err="1" smtClean="0"/>
            <a:t>Protocol</a:t>
          </a:r>
          <a:r>
            <a:rPr lang="es-PA" b="0" i="0" dirty="0" smtClean="0"/>
            <a:t>. Protocolo que realiza la conversión de direcciones IP a direcciones de </a:t>
          </a:r>
          <a:r>
            <a:rPr lang="es-PA" b="0" i="1" dirty="0" smtClean="0"/>
            <a:t>hardware</a:t>
          </a:r>
          <a:r>
            <a:rPr lang="es-PA" b="0" i="0" dirty="0" smtClean="0"/>
            <a:t> de los dispositivos asociados.</a:t>
          </a:r>
        </a:p>
        <a:p>
          <a:endParaRPr lang="es-PA" dirty="0"/>
        </a:p>
      </dgm:t>
    </dgm:pt>
    <dgm:pt modelId="{3040DC86-D21B-405E-B871-4FC7B12E28D9}" type="parTrans" cxnId="{D26C89BD-65B1-4698-877F-8C82DF862FF1}">
      <dgm:prSet/>
      <dgm:spPr/>
      <dgm:t>
        <a:bodyPr/>
        <a:lstStyle/>
        <a:p>
          <a:endParaRPr lang="es-PA"/>
        </a:p>
      </dgm:t>
    </dgm:pt>
    <dgm:pt modelId="{5D715AA5-8169-4D7A-8DBC-9129814876DA}" type="sibTrans" cxnId="{D26C89BD-65B1-4698-877F-8C82DF862FF1}">
      <dgm:prSet/>
      <dgm:spPr/>
      <dgm:t>
        <a:bodyPr/>
        <a:lstStyle/>
        <a:p>
          <a:endParaRPr lang="es-PA"/>
        </a:p>
      </dgm:t>
    </dgm:pt>
    <dgm:pt modelId="{2CF08B23-152B-4276-9A17-5AD4CD8FEF7C}">
      <dgm:prSet phldrT="[Texto]"/>
      <dgm:spPr/>
      <dgm:t>
        <a:bodyPr/>
        <a:lstStyle/>
        <a:p>
          <a:r>
            <a:rPr lang="es-PA" dirty="0" smtClean="0"/>
            <a:t>3. </a:t>
          </a:r>
          <a:r>
            <a:rPr lang="es-PA" b="1" i="0" dirty="0" smtClean="0"/>
            <a:t>BICI: </a:t>
          </a:r>
          <a:r>
            <a:rPr lang="es-PA" b="0" i="1" dirty="0" smtClean="0"/>
            <a:t>Book </a:t>
          </a:r>
          <a:r>
            <a:rPr lang="es-PA" b="0" i="1" dirty="0" err="1" smtClean="0"/>
            <a:t>Item</a:t>
          </a:r>
          <a:r>
            <a:rPr lang="es-PA" b="0" i="1" dirty="0" smtClean="0"/>
            <a:t> and </a:t>
          </a:r>
          <a:r>
            <a:rPr lang="es-PA" b="0" i="1" dirty="0" err="1" smtClean="0"/>
            <a:t>Contribution</a:t>
          </a:r>
          <a:r>
            <a:rPr lang="es-PA" b="0" i="1" dirty="0" smtClean="0"/>
            <a:t> </a:t>
          </a:r>
          <a:r>
            <a:rPr lang="es-PA" b="0" i="1" dirty="0" err="1" smtClean="0"/>
            <a:t>Identifier</a:t>
          </a:r>
          <a:r>
            <a:rPr lang="es-PA" b="0" i="1" dirty="0" smtClean="0"/>
            <a:t>.</a:t>
          </a:r>
          <a:r>
            <a:rPr lang="es-PA" b="0" i="0" dirty="0" smtClean="0"/>
            <a:t> Un estándar que está desarrollando la NISO con el fin de identificar a los autores de obras en línea. </a:t>
          </a:r>
          <a:endParaRPr lang="es-PA" dirty="0"/>
        </a:p>
      </dgm:t>
    </dgm:pt>
    <dgm:pt modelId="{5DBFDA83-606D-4792-A30B-A1764EB6B15A}" type="parTrans" cxnId="{E6C4BF35-67CD-47C9-BD02-31CBBCCE15F9}">
      <dgm:prSet/>
      <dgm:spPr/>
      <dgm:t>
        <a:bodyPr/>
        <a:lstStyle/>
        <a:p>
          <a:endParaRPr lang="es-PA"/>
        </a:p>
      </dgm:t>
    </dgm:pt>
    <dgm:pt modelId="{4EC77DF8-968E-43E7-B4E1-7F0E03F196D1}" type="sibTrans" cxnId="{E6C4BF35-67CD-47C9-BD02-31CBBCCE15F9}">
      <dgm:prSet/>
      <dgm:spPr/>
      <dgm:t>
        <a:bodyPr/>
        <a:lstStyle/>
        <a:p>
          <a:endParaRPr lang="es-PA"/>
        </a:p>
      </dgm:t>
    </dgm:pt>
    <dgm:pt modelId="{85D24696-70F7-4215-B1C1-6E0B5BA6F8C2}">
      <dgm:prSet phldrT="[Texto]"/>
      <dgm:spPr/>
      <dgm:t>
        <a:bodyPr/>
        <a:lstStyle/>
        <a:p>
          <a:r>
            <a:rPr lang="es-PA" dirty="0" smtClean="0"/>
            <a:t>4. </a:t>
          </a:r>
          <a:r>
            <a:rPr lang="es-ES_tradnl" b="1" i="0" dirty="0" err="1" smtClean="0"/>
            <a:t>Broadcast</a:t>
          </a:r>
          <a:r>
            <a:rPr lang="es-ES_tradnl" b="0" i="0" dirty="0" smtClean="0"/>
            <a:t>: dirección que se emplea para mandar mensajes a todos los puestos de una red.</a:t>
          </a:r>
          <a:endParaRPr lang="es-PA" dirty="0"/>
        </a:p>
      </dgm:t>
    </dgm:pt>
    <dgm:pt modelId="{B368F604-4611-4EA8-B72C-A733A0EBD399}" type="parTrans" cxnId="{39D4753C-0538-4645-BC77-5F527FFB2F08}">
      <dgm:prSet/>
      <dgm:spPr/>
      <dgm:t>
        <a:bodyPr/>
        <a:lstStyle/>
        <a:p>
          <a:endParaRPr lang="es-PA"/>
        </a:p>
      </dgm:t>
    </dgm:pt>
    <dgm:pt modelId="{D2AD6715-30FD-4780-A28E-F0286D84F771}" type="sibTrans" cxnId="{39D4753C-0538-4645-BC77-5F527FFB2F08}">
      <dgm:prSet/>
      <dgm:spPr/>
      <dgm:t>
        <a:bodyPr/>
        <a:lstStyle/>
        <a:p>
          <a:endParaRPr lang="es-PA"/>
        </a:p>
      </dgm:t>
    </dgm:pt>
    <dgm:pt modelId="{9C877FA2-39EF-415E-869F-92E1A8E17B48}">
      <dgm:prSet phldrT="[Texto]"/>
      <dgm:spPr/>
      <dgm:t>
        <a:bodyPr/>
        <a:lstStyle/>
        <a:p>
          <a:r>
            <a:rPr lang="es-PA" dirty="0" smtClean="0"/>
            <a:t>5. </a:t>
          </a:r>
          <a:r>
            <a:rPr lang="es-PA" b="1" i="0" dirty="0" smtClean="0"/>
            <a:t>CERN</a:t>
          </a:r>
          <a:r>
            <a:rPr lang="es-PA" b="0" i="0" dirty="0" smtClean="0"/>
            <a:t>: Laboratorio de Física de Partículas</a:t>
          </a:r>
          <a:r>
            <a:rPr lang="es-PA" dirty="0" smtClean="0"/>
            <a:t> fue el centro donde se desarrolló la </a:t>
          </a:r>
          <a:r>
            <a:rPr lang="es-PA" dirty="0" err="1" smtClean="0"/>
            <a:t>World</a:t>
          </a:r>
          <a:r>
            <a:rPr lang="es-PA" dirty="0" smtClean="0"/>
            <a:t> Wide Web, buscando construir un sistema de hipertexto e hipermedia.</a:t>
          </a:r>
          <a:endParaRPr lang="es-PA" dirty="0"/>
        </a:p>
      </dgm:t>
    </dgm:pt>
    <dgm:pt modelId="{CE70F948-D9CC-4C0E-B7F0-D867455A8D1B}" type="parTrans" cxnId="{05E0EBB0-042E-4E1F-B159-E62D75D0008B}">
      <dgm:prSet/>
      <dgm:spPr/>
      <dgm:t>
        <a:bodyPr/>
        <a:lstStyle/>
        <a:p>
          <a:endParaRPr lang="es-PA"/>
        </a:p>
      </dgm:t>
    </dgm:pt>
    <dgm:pt modelId="{5F00D9D4-6D7D-4ABB-BA81-9E377713862E}" type="sibTrans" cxnId="{05E0EBB0-042E-4E1F-B159-E62D75D0008B}">
      <dgm:prSet/>
      <dgm:spPr/>
      <dgm:t>
        <a:bodyPr/>
        <a:lstStyle/>
        <a:p>
          <a:endParaRPr lang="es-PA"/>
        </a:p>
      </dgm:t>
    </dgm:pt>
    <dgm:pt modelId="{104E81F8-AAB5-4369-98B2-4AC65C278FD2}" type="pres">
      <dgm:prSet presAssocID="{71823FB3-5FC1-4034-BC6A-008C3996D515}" presName="diagram" presStyleCnt="0">
        <dgm:presLayoutVars>
          <dgm:dir/>
          <dgm:resizeHandles val="exact"/>
        </dgm:presLayoutVars>
      </dgm:prSet>
      <dgm:spPr/>
    </dgm:pt>
    <dgm:pt modelId="{58249C60-1AD8-4C1F-8A9C-BA64FDA9CADD}" type="pres">
      <dgm:prSet presAssocID="{92955C46-6098-4582-89B0-6122D571F989}" presName="node" presStyleLbl="node1" presStyleIdx="0" presStyleCnt="5">
        <dgm:presLayoutVars>
          <dgm:bulletEnabled val="1"/>
        </dgm:presLayoutVars>
      </dgm:prSet>
      <dgm:spPr/>
      <dgm:t>
        <a:bodyPr/>
        <a:lstStyle/>
        <a:p>
          <a:endParaRPr lang="es-PA"/>
        </a:p>
      </dgm:t>
    </dgm:pt>
    <dgm:pt modelId="{C74B3966-9FC0-4C90-BE79-4DA782D565F1}" type="pres">
      <dgm:prSet presAssocID="{30D7CBCF-C0F5-4548-9DC1-637F7695DD10}" presName="sibTrans" presStyleCnt="0"/>
      <dgm:spPr/>
    </dgm:pt>
    <dgm:pt modelId="{347C6BB8-7A9B-49C7-9E6E-C7C381A85003}" type="pres">
      <dgm:prSet presAssocID="{671E5B03-E4BE-4D36-9A05-CFAC09FF6BC2}" presName="node" presStyleLbl="node1" presStyleIdx="1" presStyleCnt="5">
        <dgm:presLayoutVars>
          <dgm:bulletEnabled val="1"/>
        </dgm:presLayoutVars>
      </dgm:prSet>
      <dgm:spPr/>
      <dgm:t>
        <a:bodyPr/>
        <a:lstStyle/>
        <a:p>
          <a:endParaRPr lang="es-PA"/>
        </a:p>
      </dgm:t>
    </dgm:pt>
    <dgm:pt modelId="{78FF85F7-1DA9-4493-B31F-719F0148E519}" type="pres">
      <dgm:prSet presAssocID="{5D715AA5-8169-4D7A-8DBC-9129814876DA}" presName="sibTrans" presStyleCnt="0"/>
      <dgm:spPr/>
    </dgm:pt>
    <dgm:pt modelId="{D73B53E2-3471-44DE-9928-6A8AE5868090}" type="pres">
      <dgm:prSet presAssocID="{2CF08B23-152B-4276-9A17-5AD4CD8FEF7C}" presName="node" presStyleLbl="node1" presStyleIdx="2" presStyleCnt="5">
        <dgm:presLayoutVars>
          <dgm:bulletEnabled val="1"/>
        </dgm:presLayoutVars>
      </dgm:prSet>
      <dgm:spPr/>
      <dgm:t>
        <a:bodyPr/>
        <a:lstStyle/>
        <a:p>
          <a:endParaRPr lang="es-PA"/>
        </a:p>
      </dgm:t>
    </dgm:pt>
    <dgm:pt modelId="{A5713F8F-1F19-4320-9C20-1F14876B1DBE}" type="pres">
      <dgm:prSet presAssocID="{4EC77DF8-968E-43E7-B4E1-7F0E03F196D1}" presName="sibTrans" presStyleCnt="0"/>
      <dgm:spPr/>
    </dgm:pt>
    <dgm:pt modelId="{772C3E44-8C7A-47E5-BD1F-508C153EED95}" type="pres">
      <dgm:prSet presAssocID="{85D24696-70F7-4215-B1C1-6E0B5BA6F8C2}" presName="node" presStyleLbl="node1" presStyleIdx="3" presStyleCnt="5">
        <dgm:presLayoutVars>
          <dgm:bulletEnabled val="1"/>
        </dgm:presLayoutVars>
      </dgm:prSet>
      <dgm:spPr/>
      <dgm:t>
        <a:bodyPr/>
        <a:lstStyle/>
        <a:p>
          <a:endParaRPr lang="es-PA"/>
        </a:p>
      </dgm:t>
    </dgm:pt>
    <dgm:pt modelId="{7A23330C-877F-4316-BAA6-1444994C2428}" type="pres">
      <dgm:prSet presAssocID="{D2AD6715-30FD-4780-A28E-F0286D84F771}" presName="sibTrans" presStyleCnt="0"/>
      <dgm:spPr/>
    </dgm:pt>
    <dgm:pt modelId="{14841465-BEB4-48C0-85AC-70F178E65F74}" type="pres">
      <dgm:prSet presAssocID="{9C877FA2-39EF-415E-869F-92E1A8E17B48}" presName="node" presStyleLbl="node1" presStyleIdx="4" presStyleCnt="5">
        <dgm:presLayoutVars>
          <dgm:bulletEnabled val="1"/>
        </dgm:presLayoutVars>
      </dgm:prSet>
      <dgm:spPr/>
      <dgm:t>
        <a:bodyPr/>
        <a:lstStyle/>
        <a:p>
          <a:endParaRPr lang="es-PA"/>
        </a:p>
      </dgm:t>
    </dgm:pt>
  </dgm:ptLst>
  <dgm:cxnLst>
    <dgm:cxn modelId="{05E0EBB0-042E-4E1F-B159-E62D75D0008B}" srcId="{71823FB3-5FC1-4034-BC6A-008C3996D515}" destId="{9C877FA2-39EF-415E-869F-92E1A8E17B48}" srcOrd="4" destOrd="0" parTransId="{CE70F948-D9CC-4C0E-B7F0-D867455A8D1B}" sibTransId="{5F00D9D4-6D7D-4ABB-BA81-9E377713862E}"/>
    <dgm:cxn modelId="{6FED74D3-4E86-4C55-98C1-AA894C93B572}" type="presOf" srcId="{92955C46-6098-4582-89B0-6122D571F989}" destId="{58249C60-1AD8-4C1F-8A9C-BA64FDA9CADD}" srcOrd="0" destOrd="0" presId="urn:microsoft.com/office/officeart/2005/8/layout/default"/>
    <dgm:cxn modelId="{D483A3B3-7BBD-4472-8CCC-8E259F562971}" srcId="{71823FB3-5FC1-4034-BC6A-008C3996D515}" destId="{92955C46-6098-4582-89B0-6122D571F989}" srcOrd="0" destOrd="0" parTransId="{50E7FFF9-726C-453B-839A-FC909B14FF27}" sibTransId="{30D7CBCF-C0F5-4548-9DC1-637F7695DD10}"/>
    <dgm:cxn modelId="{59D7BE82-4F3A-47D7-8804-37549C4AD42B}" type="presOf" srcId="{671E5B03-E4BE-4D36-9A05-CFAC09FF6BC2}" destId="{347C6BB8-7A9B-49C7-9E6E-C7C381A85003}" srcOrd="0" destOrd="0" presId="urn:microsoft.com/office/officeart/2005/8/layout/default"/>
    <dgm:cxn modelId="{E6C4BF35-67CD-47C9-BD02-31CBBCCE15F9}" srcId="{71823FB3-5FC1-4034-BC6A-008C3996D515}" destId="{2CF08B23-152B-4276-9A17-5AD4CD8FEF7C}" srcOrd="2" destOrd="0" parTransId="{5DBFDA83-606D-4792-A30B-A1764EB6B15A}" sibTransId="{4EC77DF8-968E-43E7-B4E1-7F0E03F196D1}"/>
    <dgm:cxn modelId="{B42DB87D-AEE3-44C5-A03E-458669F58D25}" type="presOf" srcId="{85D24696-70F7-4215-B1C1-6E0B5BA6F8C2}" destId="{772C3E44-8C7A-47E5-BD1F-508C153EED95}" srcOrd="0" destOrd="0" presId="urn:microsoft.com/office/officeart/2005/8/layout/default"/>
    <dgm:cxn modelId="{D26C89BD-65B1-4698-877F-8C82DF862FF1}" srcId="{71823FB3-5FC1-4034-BC6A-008C3996D515}" destId="{671E5B03-E4BE-4D36-9A05-CFAC09FF6BC2}" srcOrd="1" destOrd="0" parTransId="{3040DC86-D21B-405E-B871-4FC7B12E28D9}" sibTransId="{5D715AA5-8169-4D7A-8DBC-9129814876DA}"/>
    <dgm:cxn modelId="{EC15B5EE-17D5-40D8-841E-3316EB7D6B84}" type="presOf" srcId="{71823FB3-5FC1-4034-BC6A-008C3996D515}" destId="{104E81F8-AAB5-4369-98B2-4AC65C278FD2}" srcOrd="0" destOrd="0" presId="urn:microsoft.com/office/officeart/2005/8/layout/default"/>
    <dgm:cxn modelId="{635E5CD8-5BBE-4096-AD1D-B3762DF704DC}" type="presOf" srcId="{2CF08B23-152B-4276-9A17-5AD4CD8FEF7C}" destId="{D73B53E2-3471-44DE-9928-6A8AE5868090}" srcOrd="0" destOrd="0" presId="urn:microsoft.com/office/officeart/2005/8/layout/default"/>
    <dgm:cxn modelId="{0854B2A4-E7DA-4816-82C6-C52607359D29}" type="presOf" srcId="{9C877FA2-39EF-415E-869F-92E1A8E17B48}" destId="{14841465-BEB4-48C0-85AC-70F178E65F74}" srcOrd="0" destOrd="0" presId="urn:microsoft.com/office/officeart/2005/8/layout/default"/>
    <dgm:cxn modelId="{39D4753C-0538-4645-BC77-5F527FFB2F08}" srcId="{71823FB3-5FC1-4034-BC6A-008C3996D515}" destId="{85D24696-70F7-4215-B1C1-6E0B5BA6F8C2}" srcOrd="3" destOrd="0" parTransId="{B368F604-4611-4EA8-B72C-A733A0EBD399}" sibTransId="{D2AD6715-30FD-4780-A28E-F0286D84F771}"/>
    <dgm:cxn modelId="{9317AB2F-ECBB-4F52-A511-7B6DE9A66ECC}" type="presParOf" srcId="{104E81F8-AAB5-4369-98B2-4AC65C278FD2}" destId="{58249C60-1AD8-4C1F-8A9C-BA64FDA9CADD}" srcOrd="0" destOrd="0" presId="urn:microsoft.com/office/officeart/2005/8/layout/default"/>
    <dgm:cxn modelId="{F089519B-6221-41EE-A934-3F6AEAA1C45D}" type="presParOf" srcId="{104E81F8-AAB5-4369-98B2-4AC65C278FD2}" destId="{C74B3966-9FC0-4C90-BE79-4DA782D565F1}" srcOrd="1" destOrd="0" presId="urn:microsoft.com/office/officeart/2005/8/layout/default"/>
    <dgm:cxn modelId="{49B7100D-D4FD-4AF8-B0BD-E1731B45411E}" type="presParOf" srcId="{104E81F8-AAB5-4369-98B2-4AC65C278FD2}" destId="{347C6BB8-7A9B-49C7-9E6E-C7C381A85003}" srcOrd="2" destOrd="0" presId="urn:microsoft.com/office/officeart/2005/8/layout/default"/>
    <dgm:cxn modelId="{E03356F8-59B6-467A-9C07-5DA6A22B8D99}" type="presParOf" srcId="{104E81F8-AAB5-4369-98B2-4AC65C278FD2}" destId="{78FF85F7-1DA9-4493-B31F-719F0148E519}" srcOrd="3" destOrd="0" presId="urn:microsoft.com/office/officeart/2005/8/layout/default"/>
    <dgm:cxn modelId="{64F52212-FCF5-432A-A663-FDA103AF6919}" type="presParOf" srcId="{104E81F8-AAB5-4369-98B2-4AC65C278FD2}" destId="{D73B53E2-3471-44DE-9928-6A8AE5868090}" srcOrd="4" destOrd="0" presId="urn:microsoft.com/office/officeart/2005/8/layout/default"/>
    <dgm:cxn modelId="{1E94F359-B627-4368-A76C-95F3B70E5692}" type="presParOf" srcId="{104E81F8-AAB5-4369-98B2-4AC65C278FD2}" destId="{A5713F8F-1F19-4320-9C20-1F14876B1DBE}" srcOrd="5" destOrd="0" presId="urn:microsoft.com/office/officeart/2005/8/layout/default"/>
    <dgm:cxn modelId="{F0468D26-B632-4660-81C5-22DCB8DC6057}" type="presParOf" srcId="{104E81F8-AAB5-4369-98B2-4AC65C278FD2}" destId="{772C3E44-8C7A-47E5-BD1F-508C153EED95}" srcOrd="6" destOrd="0" presId="urn:microsoft.com/office/officeart/2005/8/layout/default"/>
    <dgm:cxn modelId="{5630C94D-64CE-4315-AC09-5BFA4D026FE4}" type="presParOf" srcId="{104E81F8-AAB5-4369-98B2-4AC65C278FD2}" destId="{7A23330C-877F-4316-BAA6-1444994C2428}" srcOrd="7" destOrd="0" presId="urn:microsoft.com/office/officeart/2005/8/layout/default"/>
    <dgm:cxn modelId="{CEAAF519-688A-4404-A34E-39068848291E}" type="presParOf" srcId="{104E81F8-AAB5-4369-98B2-4AC65C278FD2}" destId="{14841465-BEB4-48C0-85AC-70F178E65F7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11A87-FDF8-4B7F-ADEF-32DFD99FEF6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PA"/>
        </a:p>
      </dgm:t>
    </dgm:pt>
    <dgm:pt modelId="{C7DB1915-8789-4105-9D2B-95997BE5D9B8}">
      <dgm:prSet phldrT="[Texto]" custT="1"/>
      <dgm:spPr/>
      <dgm:t>
        <a:bodyPr/>
        <a:lstStyle/>
        <a:p>
          <a:r>
            <a:rPr lang="es-PA" sz="1400" dirty="0" smtClean="0"/>
            <a:t>6.</a:t>
          </a:r>
          <a:r>
            <a:rPr lang="es-PA" sz="1400" b="1" i="0" dirty="0" smtClean="0"/>
            <a:t>Copyleft (Free Software): </a:t>
          </a:r>
          <a:r>
            <a:rPr lang="es-PA" sz="1400" b="0" i="0" dirty="0" smtClean="0"/>
            <a:t>Fórmula de copyright nacida en el ámbito del software  mediante la cual el autor de un programa lo declara como de dominio público, de forma que quien quiera puede usarlo y modificarlo. </a:t>
          </a:r>
          <a:endParaRPr lang="es-PA" sz="1400" dirty="0"/>
        </a:p>
      </dgm:t>
    </dgm:pt>
    <dgm:pt modelId="{7D12140C-48B6-4E91-8186-586A866A1112}" type="parTrans" cxnId="{5979539A-DA8B-405B-B8A0-883010833729}">
      <dgm:prSet/>
      <dgm:spPr/>
      <dgm:t>
        <a:bodyPr/>
        <a:lstStyle/>
        <a:p>
          <a:endParaRPr lang="es-PA" sz="2000"/>
        </a:p>
      </dgm:t>
    </dgm:pt>
    <dgm:pt modelId="{C43EEDA7-60F1-4C7D-B9E1-95E579F45FC5}" type="sibTrans" cxnId="{5979539A-DA8B-405B-B8A0-883010833729}">
      <dgm:prSet/>
      <dgm:spPr/>
      <dgm:t>
        <a:bodyPr/>
        <a:lstStyle/>
        <a:p>
          <a:endParaRPr lang="es-PA" sz="2000"/>
        </a:p>
      </dgm:t>
    </dgm:pt>
    <dgm:pt modelId="{4CDE045E-72E1-49DD-BAE5-9E044D89AB9F}">
      <dgm:prSet phldrT="[Texto]" custT="1"/>
      <dgm:spPr/>
      <dgm:t>
        <a:bodyPr/>
        <a:lstStyle/>
        <a:p>
          <a:r>
            <a:rPr lang="es-PA" sz="1400" dirty="0" smtClean="0"/>
            <a:t>7.</a:t>
          </a:r>
          <a:r>
            <a:rPr lang="es-PA" sz="1400" b="1" i="0" dirty="0" smtClean="0"/>
            <a:t>DejaNews: </a:t>
          </a:r>
          <a:r>
            <a:rPr lang="es-PA" sz="1400" b="0" i="0" dirty="0" smtClean="0"/>
            <a:t>uno de los índices más completos de los grupos de noticias de la WWW.</a:t>
          </a:r>
          <a:endParaRPr lang="es-PA" sz="1400" dirty="0"/>
        </a:p>
      </dgm:t>
    </dgm:pt>
    <dgm:pt modelId="{3083B9FF-9182-4409-9B58-56E6780E62E4}" type="parTrans" cxnId="{4087ADCA-10EB-44C3-981A-F8AFC210A20F}">
      <dgm:prSet/>
      <dgm:spPr/>
      <dgm:t>
        <a:bodyPr/>
        <a:lstStyle/>
        <a:p>
          <a:endParaRPr lang="es-PA" sz="2000"/>
        </a:p>
      </dgm:t>
    </dgm:pt>
    <dgm:pt modelId="{E627B9A1-C9A5-44F2-99C1-7B6143806560}" type="sibTrans" cxnId="{4087ADCA-10EB-44C3-981A-F8AFC210A20F}">
      <dgm:prSet/>
      <dgm:spPr/>
      <dgm:t>
        <a:bodyPr/>
        <a:lstStyle/>
        <a:p>
          <a:endParaRPr lang="es-PA" sz="2000"/>
        </a:p>
      </dgm:t>
    </dgm:pt>
    <dgm:pt modelId="{771DA726-7273-4231-A0BC-442438AB03DF}">
      <dgm:prSet phldrT="[Texto]" custT="1"/>
      <dgm:spPr/>
      <dgm:t>
        <a:bodyPr/>
        <a:lstStyle/>
        <a:p>
          <a:r>
            <a:rPr lang="es-PA" sz="1200" dirty="0" smtClean="0"/>
            <a:t>8.</a:t>
          </a:r>
          <a:r>
            <a:rPr lang="es-PA" sz="1200" b="1" i="0" dirty="0" smtClean="0"/>
            <a:t>Dominio</a:t>
          </a:r>
          <a:r>
            <a:rPr lang="es-PA" sz="1200" b="0" i="0" dirty="0" smtClean="0"/>
            <a:t>: sistema de denominación de hosts (servidores) en Internet el cual está formado por un conjunto de caracteres que identifica un sitio de la red accesible por un usuario. Van separados por un punto y jerárquicamente están organizados de derecha a izquierda.</a:t>
          </a:r>
          <a:endParaRPr lang="es-PA" sz="1200" dirty="0"/>
        </a:p>
      </dgm:t>
    </dgm:pt>
    <dgm:pt modelId="{52B1E75B-D2B2-48A1-9F49-D10B7F2A756B}" type="parTrans" cxnId="{CFAE0B5C-F0DC-405D-8D72-6AA55644C9EA}">
      <dgm:prSet/>
      <dgm:spPr/>
      <dgm:t>
        <a:bodyPr/>
        <a:lstStyle/>
        <a:p>
          <a:endParaRPr lang="es-PA" sz="2000"/>
        </a:p>
      </dgm:t>
    </dgm:pt>
    <dgm:pt modelId="{12F4CC14-A106-4B17-AE18-7DE58674C255}" type="sibTrans" cxnId="{CFAE0B5C-F0DC-405D-8D72-6AA55644C9EA}">
      <dgm:prSet/>
      <dgm:spPr/>
      <dgm:t>
        <a:bodyPr/>
        <a:lstStyle/>
        <a:p>
          <a:endParaRPr lang="es-PA" sz="2000"/>
        </a:p>
      </dgm:t>
    </dgm:pt>
    <dgm:pt modelId="{75DAB7C9-9E64-4726-988D-7EE7B76085BA}">
      <dgm:prSet phldrT="[Texto]" custT="1"/>
      <dgm:spPr/>
      <dgm:t>
        <a:bodyPr/>
        <a:lstStyle/>
        <a:p>
          <a:r>
            <a:rPr lang="es-PA" sz="1200" b="1" i="0" dirty="0" smtClean="0"/>
            <a:t>9. Dominio de Alto Nivel: </a:t>
          </a:r>
          <a:r>
            <a:rPr lang="es-PA" sz="1200" b="0" i="0" dirty="0" smtClean="0"/>
            <a:t>caracteres que figuran en último lugar en una dirección de Internet los cuales van precedidos de un punto (.). Por ejemplo, en los dominios de alto nivel son "</a:t>
          </a:r>
          <a:r>
            <a:rPr lang="es-PA" sz="1200" b="0" i="0" dirty="0" err="1" smtClean="0"/>
            <a:t>com</a:t>
          </a:r>
          <a:r>
            <a:rPr lang="es-PA" sz="1200" b="0" i="0" dirty="0" smtClean="0"/>
            <a:t>" , "es" e "</a:t>
          </a:r>
          <a:r>
            <a:rPr lang="es-PA" sz="1200" b="0" i="0" dirty="0" err="1" smtClean="0"/>
            <a:t>info</a:t>
          </a:r>
          <a:r>
            <a:rPr lang="es-PA" sz="1200" b="0" i="0" dirty="0" smtClean="0"/>
            <a:t>".</a:t>
          </a:r>
          <a:endParaRPr lang="es-PA" sz="1200" dirty="0"/>
        </a:p>
      </dgm:t>
    </dgm:pt>
    <dgm:pt modelId="{B68C897B-05D6-4385-A42B-09BE1C471A0F}" type="parTrans" cxnId="{F2192514-6929-4510-845B-8E8B65A69C5C}">
      <dgm:prSet/>
      <dgm:spPr/>
      <dgm:t>
        <a:bodyPr/>
        <a:lstStyle/>
        <a:p>
          <a:endParaRPr lang="es-PA" sz="2000"/>
        </a:p>
      </dgm:t>
    </dgm:pt>
    <dgm:pt modelId="{67A432ED-1687-466A-AD8D-9C8C078EE0C1}" type="sibTrans" cxnId="{F2192514-6929-4510-845B-8E8B65A69C5C}">
      <dgm:prSet/>
      <dgm:spPr/>
      <dgm:t>
        <a:bodyPr/>
        <a:lstStyle/>
        <a:p>
          <a:endParaRPr lang="es-PA" sz="2000"/>
        </a:p>
      </dgm:t>
    </dgm:pt>
    <dgm:pt modelId="{2452B857-90F3-47D3-B72D-E7792FD5BA86}">
      <dgm:prSet phldrT="[Texto]" custT="1"/>
      <dgm:spPr/>
      <dgm:t>
        <a:bodyPr/>
        <a:lstStyle/>
        <a:p>
          <a:r>
            <a:rPr lang="es-PA" sz="1400" dirty="0" smtClean="0"/>
            <a:t>10. </a:t>
          </a:r>
          <a:r>
            <a:rPr lang="es-PA" sz="1400" b="1" i="0" dirty="0" err="1" smtClean="0"/>
            <a:t>Dublin</a:t>
          </a:r>
          <a:r>
            <a:rPr lang="es-PA" sz="1400" b="1" i="0" dirty="0" smtClean="0"/>
            <a:t> Core:</a:t>
          </a:r>
          <a:r>
            <a:rPr lang="es-PA" sz="1400" b="0" i="0" dirty="0" smtClean="0"/>
            <a:t> uno de los principales estándares de metadatos muy utilizado en bibliotecas y centros de documentación.</a:t>
          </a:r>
          <a:endParaRPr lang="es-PA" sz="1400" dirty="0"/>
        </a:p>
      </dgm:t>
    </dgm:pt>
    <dgm:pt modelId="{531D4BDB-ED11-4D24-BB81-A28FE174049B}" type="parTrans" cxnId="{A220FA53-BE2B-4B4B-BB07-441F5DCCA0F5}">
      <dgm:prSet/>
      <dgm:spPr/>
      <dgm:t>
        <a:bodyPr/>
        <a:lstStyle/>
        <a:p>
          <a:endParaRPr lang="es-PA" sz="2000"/>
        </a:p>
      </dgm:t>
    </dgm:pt>
    <dgm:pt modelId="{027929CA-E921-4D2A-AA8C-893AD8DFC28D}" type="sibTrans" cxnId="{A220FA53-BE2B-4B4B-BB07-441F5DCCA0F5}">
      <dgm:prSet/>
      <dgm:spPr/>
      <dgm:t>
        <a:bodyPr/>
        <a:lstStyle/>
        <a:p>
          <a:endParaRPr lang="es-PA" sz="2000"/>
        </a:p>
      </dgm:t>
    </dgm:pt>
    <dgm:pt modelId="{7B782EFF-2555-4CCA-81D4-B364470BE6C1}" type="pres">
      <dgm:prSet presAssocID="{0C211A87-FDF8-4B7F-ADEF-32DFD99FEF6C}" presName="Name0" presStyleCnt="0">
        <dgm:presLayoutVars>
          <dgm:dir/>
          <dgm:resizeHandles val="exact"/>
        </dgm:presLayoutVars>
      </dgm:prSet>
      <dgm:spPr/>
    </dgm:pt>
    <dgm:pt modelId="{606523E3-9627-45D8-B96C-A062047220FA}" type="pres">
      <dgm:prSet presAssocID="{0C211A87-FDF8-4B7F-ADEF-32DFD99FEF6C}" presName="cycle" presStyleCnt="0"/>
      <dgm:spPr/>
    </dgm:pt>
    <dgm:pt modelId="{FBC912EE-4F35-49D2-8762-23297DDF01C1}" type="pres">
      <dgm:prSet presAssocID="{C7DB1915-8789-4105-9D2B-95997BE5D9B8}" presName="nodeFirstNode" presStyleLbl="node1" presStyleIdx="0" presStyleCnt="5">
        <dgm:presLayoutVars>
          <dgm:bulletEnabled val="1"/>
        </dgm:presLayoutVars>
      </dgm:prSet>
      <dgm:spPr/>
    </dgm:pt>
    <dgm:pt modelId="{E09DB9B6-A4ED-4BA5-9A95-B3EFC9B40029}" type="pres">
      <dgm:prSet presAssocID="{C43EEDA7-60F1-4C7D-B9E1-95E579F45FC5}" presName="sibTransFirstNode" presStyleLbl="bgShp" presStyleIdx="0" presStyleCnt="1"/>
      <dgm:spPr/>
    </dgm:pt>
    <dgm:pt modelId="{4DBBB122-2C91-4B8E-AEC0-91939BC21D7E}" type="pres">
      <dgm:prSet presAssocID="{4CDE045E-72E1-49DD-BAE5-9E044D89AB9F}" presName="nodeFollowingNodes" presStyleLbl="node1" presStyleIdx="1" presStyleCnt="5">
        <dgm:presLayoutVars>
          <dgm:bulletEnabled val="1"/>
        </dgm:presLayoutVars>
      </dgm:prSet>
      <dgm:spPr/>
    </dgm:pt>
    <dgm:pt modelId="{AB298D99-95EF-434F-A46F-3946525696F1}" type="pres">
      <dgm:prSet presAssocID="{771DA726-7273-4231-A0BC-442438AB03DF}" presName="nodeFollowingNodes" presStyleLbl="node1" presStyleIdx="2" presStyleCnt="5">
        <dgm:presLayoutVars>
          <dgm:bulletEnabled val="1"/>
        </dgm:presLayoutVars>
      </dgm:prSet>
      <dgm:spPr/>
    </dgm:pt>
    <dgm:pt modelId="{6B66401E-6FF7-4DE1-BAD7-655104998C12}" type="pres">
      <dgm:prSet presAssocID="{75DAB7C9-9E64-4726-988D-7EE7B76085BA}" presName="nodeFollowingNodes" presStyleLbl="node1" presStyleIdx="3" presStyleCnt="5">
        <dgm:presLayoutVars>
          <dgm:bulletEnabled val="1"/>
        </dgm:presLayoutVars>
      </dgm:prSet>
      <dgm:spPr/>
      <dgm:t>
        <a:bodyPr/>
        <a:lstStyle/>
        <a:p>
          <a:endParaRPr lang="es-PA"/>
        </a:p>
      </dgm:t>
    </dgm:pt>
    <dgm:pt modelId="{8F5D0D9C-EF58-4B6E-9B8F-A37C00756177}" type="pres">
      <dgm:prSet presAssocID="{2452B857-90F3-47D3-B72D-E7792FD5BA86}" presName="nodeFollowingNodes" presStyleLbl="node1" presStyleIdx="4" presStyleCnt="5">
        <dgm:presLayoutVars>
          <dgm:bulletEnabled val="1"/>
        </dgm:presLayoutVars>
      </dgm:prSet>
      <dgm:spPr/>
    </dgm:pt>
  </dgm:ptLst>
  <dgm:cxnLst>
    <dgm:cxn modelId="{CFAE0B5C-F0DC-405D-8D72-6AA55644C9EA}" srcId="{0C211A87-FDF8-4B7F-ADEF-32DFD99FEF6C}" destId="{771DA726-7273-4231-A0BC-442438AB03DF}" srcOrd="2" destOrd="0" parTransId="{52B1E75B-D2B2-48A1-9F49-D10B7F2A756B}" sibTransId="{12F4CC14-A106-4B17-AE18-7DE58674C255}"/>
    <dgm:cxn modelId="{A5207195-D412-420E-BB26-C060C614F43A}" type="presOf" srcId="{2452B857-90F3-47D3-B72D-E7792FD5BA86}" destId="{8F5D0D9C-EF58-4B6E-9B8F-A37C00756177}" srcOrd="0" destOrd="0" presId="urn:microsoft.com/office/officeart/2005/8/layout/cycle3"/>
    <dgm:cxn modelId="{A220FA53-BE2B-4B4B-BB07-441F5DCCA0F5}" srcId="{0C211A87-FDF8-4B7F-ADEF-32DFD99FEF6C}" destId="{2452B857-90F3-47D3-B72D-E7792FD5BA86}" srcOrd="4" destOrd="0" parTransId="{531D4BDB-ED11-4D24-BB81-A28FE174049B}" sibTransId="{027929CA-E921-4D2A-AA8C-893AD8DFC28D}"/>
    <dgm:cxn modelId="{9C217B24-C33D-40B4-8C45-3F9037A738FD}" type="presOf" srcId="{75DAB7C9-9E64-4726-988D-7EE7B76085BA}" destId="{6B66401E-6FF7-4DE1-BAD7-655104998C12}" srcOrd="0" destOrd="0" presId="urn:microsoft.com/office/officeart/2005/8/layout/cycle3"/>
    <dgm:cxn modelId="{65203BB5-31F9-4979-8A82-BC28AC90B1BA}" type="presOf" srcId="{C7DB1915-8789-4105-9D2B-95997BE5D9B8}" destId="{FBC912EE-4F35-49D2-8762-23297DDF01C1}" srcOrd="0" destOrd="0" presId="urn:microsoft.com/office/officeart/2005/8/layout/cycle3"/>
    <dgm:cxn modelId="{AA44002D-6BFC-4228-B76B-CFBC56124710}" type="presOf" srcId="{771DA726-7273-4231-A0BC-442438AB03DF}" destId="{AB298D99-95EF-434F-A46F-3946525696F1}" srcOrd="0" destOrd="0" presId="urn:microsoft.com/office/officeart/2005/8/layout/cycle3"/>
    <dgm:cxn modelId="{6D5705EB-BC5F-4252-AB20-5746845CA71E}" type="presOf" srcId="{4CDE045E-72E1-49DD-BAE5-9E044D89AB9F}" destId="{4DBBB122-2C91-4B8E-AEC0-91939BC21D7E}" srcOrd="0" destOrd="0" presId="urn:microsoft.com/office/officeart/2005/8/layout/cycle3"/>
    <dgm:cxn modelId="{5576D4A9-CD98-432F-9743-4ECD14F05A8D}" type="presOf" srcId="{0C211A87-FDF8-4B7F-ADEF-32DFD99FEF6C}" destId="{7B782EFF-2555-4CCA-81D4-B364470BE6C1}" srcOrd="0" destOrd="0" presId="urn:microsoft.com/office/officeart/2005/8/layout/cycle3"/>
    <dgm:cxn modelId="{4087ADCA-10EB-44C3-981A-F8AFC210A20F}" srcId="{0C211A87-FDF8-4B7F-ADEF-32DFD99FEF6C}" destId="{4CDE045E-72E1-49DD-BAE5-9E044D89AB9F}" srcOrd="1" destOrd="0" parTransId="{3083B9FF-9182-4409-9B58-56E6780E62E4}" sibTransId="{E627B9A1-C9A5-44F2-99C1-7B6143806560}"/>
    <dgm:cxn modelId="{40EAA2C3-1ED2-4CCE-96BC-FD8E44281CA6}" type="presOf" srcId="{C43EEDA7-60F1-4C7D-B9E1-95E579F45FC5}" destId="{E09DB9B6-A4ED-4BA5-9A95-B3EFC9B40029}" srcOrd="0" destOrd="0" presId="urn:microsoft.com/office/officeart/2005/8/layout/cycle3"/>
    <dgm:cxn modelId="{5979539A-DA8B-405B-B8A0-883010833729}" srcId="{0C211A87-FDF8-4B7F-ADEF-32DFD99FEF6C}" destId="{C7DB1915-8789-4105-9D2B-95997BE5D9B8}" srcOrd="0" destOrd="0" parTransId="{7D12140C-48B6-4E91-8186-586A866A1112}" sibTransId="{C43EEDA7-60F1-4C7D-B9E1-95E579F45FC5}"/>
    <dgm:cxn modelId="{F2192514-6929-4510-845B-8E8B65A69C5C}" srcId="{0C211A87-FDF8-4B7F-ADEF-32DFD99FEF6C}" destId="{75DAB7C9-9E64-4726-988D-7EE7B76085BA}" srcOrd="3" destOrd="0" parTransId="{B68C897B-05D6-4385-A42B-09BE1C471A0F}" sibTransId="{67A432ED-1687-466A-AD8D-9C8C078EE0C1}"/>
    <dgm:cxn modelId="{2DD68425-6E50-4416-92C1-B01AA1CB28A4}" type="presParOf" srcId="{7B782EFF-2555-4CCA-81D4-B364470BE6C1}" destId="{606523E3-9627-45D8-B96C-A062047220FA}" srcOrd="0" destOrd="0" presId="urn:microsoft.com/office/officeart/2005/8/layout/cycle3"/>
    <dgm:cxn modelId="{A78F3F27-5491-42D4-9957-2AC3AB82AA63}" type="presParOf" srcId="{606523E3-9627-45D8-B96C-A062047220FA}" destId="{FBC912EE-4F35-49D2-8762-23297DDF01C1}" srcOrd="0" destOrd="0" presId="urn:microsoft.com/office/officeart/2005/8/layout/cycle3"/>
    <dgm:cxn modelId="{3754BD54-9F26-4E2C-B8EB-81D621B8C730}" type="presParOf" srcId="{606523E3-9627-45D8-B96C-A062047220FA}" destId="{E09DB9B6-A4ED-4BA5-9A95-B3EFC9B40029}" srcOrd="1" destOrd="0" presId="urn:microsoft.com/office/officeart/2005/8/layout/cycle3"/>
    <dgm:cxn modelId="{9E794140-9CF2-4F6A-B8FF-F3B318426022}" type="presParOf" srcId="{606523E3-9627-45D8-B96C-A062047220FA}" destId="{4DBBB122-2C91-4B8E-AEC0-91939BC21D7E}" srcOrd="2" destOrd="0" presId="urn:microsoft.com/office/officeart/2005/8/layout/cycle3"/>
    <dgm:cxn modelId="{A74733B5-3E48-44C3-B9E2-6F38D2D7A397}" type="presParOf" srcId="{606523E3-9627-45D8-B96C-A062047220FA}" destId="{AB298D99-95EF-434F-A46F-3946525696F1}" srcOrd="3" destOrd="0" presId="urn:microsoft.com/office/officeart/2005/8/layout/cycle3"/>
    <dgm:cxn modelId="{70E38FE8-01D0-4D45-BE58-EE28AB4FBF8D}" type="presParOf" srcId="{606523E3-9627-45D8-B96C-A062047220FA}" destId="{6B66401E-6FF7-4DE1-BAD7-655104998C12}" srcOrd="4" destOrd="0" presId="urn:microsoft.com/office/officeart/2005/8/layout/cycle3"/>
    <dgm:cxn modelId="{30295FF3-0B9B-4CD5-8B7C-171FC17BD976}" type="presParOf" srcId="{606523E3-9627-45D8-B96C-A062047220FA}" destId="{8F5D0D9C-EF58-4B6E-9B8F-A37C0075617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12B522-D9C2-43A0-9EC8-7E9CBD06B07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PA"/>
        </a:p>
      </dgm:t>
    </dgm:pt>
    <dgm:pt modelId="{72B1A5B0-C59E-4859-8A14-B6A6273EFC91}">
      <dgm:prSet phldrT="[Texto]" phldr="1"/>
      <dgm:spPr>
        <a:blipFill rotWithShape="0">
          <a:blip xmlns:r="http://schemas.openxmlformats.org/officeDocument/2006/relationships" r:embed="rId1"/>
          <a:stretch>
            <a:fillRect/>
          </a:stretch>
        </a:blipFill>
      </dgm:spPr>
      <dgm:t>
        <a:bodyPr/>
        <a:lstStyle/>
        <a:p>
          <a:endParaRPr lang="es-PA"/>
        </a:p>
      </dgm:t>
    </dgm:pt>
    <dgm:pt modelId="{D7A5521C-34BB-48B5-AE86-F748886F84D9}" type="parTrans" cxnId="{2864903C-BAEE-43E8-B445-96835B13163C}">
      <dgm:prSet/>
      <dgm:spPr/>
      <dgm:t>
        <a:bodyPr/>
        <a:lstStyle/>
        <a:p>
          <a:endParaRPr lang="es-PA"/>
        </a:p>
      </dgm:t>
    </dgm:pt>
    <dgm:pt modelId="{5D832138-D156-4CBA-9F5A-F093FAD23927}" type="sibTrans" cxnId="{2864903C-BAEE-43E8-B445-96835B13163C}">
      <dgm:prSet/>
      <dgm:spPr/>
      <dgm:t>
        <a:bodyPr/>
        <a:lstStyle/>
        <a:p>
          <a:endParaRPr lang="es-PA"/>
        </a:p>
      </dgm:t>
    </dgm:pt>
    <dgm:pt modelId="{31EEF21D-5FE2-4728-97A5-E0B43E182357}">
      <dgm:prSet phldrT="[Texto]"/>
      <dgm:spPr/>
      <dgm:t>
        <a:bodyPr/>
        <a:lstStyle/>
        <a:p>
          <a:r>
            <a:rPr lang="es-PA" b="1" i="0" dirty="0" smtClean="0"/>
            <a:t>11. Escalabilidad</a:t>
          </a:r>
          <a:r>
            <a:rPr lang="es-PA" b="0" i="0" dirty="0" smtClean="0"/>
            <a:t>: En general, se podría definir como la capacidad del sistema informático de cambiar su tamaño o configuración para adaptarse a las circunstancias cambiantes.</a:t>
          </a:r>
          <a:endParaRPr lang="es-PA" dirty="0"/>
        </a:p>
      </dgm:t>
    </dgm:pt>
    <dgm:pt modelId="{9154B7BE-C34E-4E4E-8C0D-E501E55FAA46}" type="parTrans" cxnId="{2496D86D-CF50-4EB3-BC23-93D0FE6ACF2F}">
      <dgm:prSet/>
      <dgm:spPr/>
      <dgm:t>
        <a:bodyPr/>
        <a:lstStyle/>
        <a:p>
          <a:endParaRPr lang="es-PA"/>
        </a:p>
      </dgm:t>
    </dgm:pt>
    <dgm:pt modelId="{92DB1F5D-9A70-4841-A7F5-FBE363B0EE9E}" type="sibTrans" cxnId="{2496D86D-CF50-4EB3-BC23-93D0FE6ACF2F}">
      <dgm:prSet/>
      <dgm:spPr/>
      <dgm:t>
        <a:bodyPr/>
        <a:lstStyle/>
        <a:p>
          <a:endParaRPr lang="es-PA"/>
        </a:p>
      </dgm:t>
    </dgm:pt>
    <dgm:pt modelId="{F9546AE8-E20F-4EA8-9527-A0E65BC14BEA}">
      <dgm:prSet phldrT="[Texto]"/>
      <dgm:spPr>
        <a:blipFill rotWithShape="0">
          <a:blip xmlns:r="http://schemas.openxmlformats.org/officeDocument/2006/relationships" r:embed="rId2"/>
          <a:stretch>
            <a:fillRect/>
          </a:stretch>
        </a:blipFill>
      </dgm:spPr>
      <dgm:t>
        <a:bodyPr/>
        <a:lstStyle/>
        <a:p>
          <a:r>
            <a:rPr lang="es-PA" dirty="0" smtClean="0"/>
            <a:t>.</a:t>
          </a:r>
          <a:endParaRPr lang="es-PA" dirty="0"/>
        </a:p>
      </dgm:t>
    </dgm:pt>
    <dgm:pt modelId="{8479111E-1141-4784-9C26-B93FB767808E}" type="parTrans" cxnId="{2BE5AB9E-FED5-409C-80CE-3C88938F5BA1}">
      <dgm:prSet/>
      <dgm:spPr/>
      <dgm:t>
        <a:bodyPr/>
        <a:lstStyle/>
        <a:p>
          <a:endParaRPr lang="es-PA"/>
        </a:p>
      </dgm:t>
    </dgm:pt>
    <dgm:pt modelId="{D35E8306-7CC6-419B-84C2-BC820C08F0FE}" type="sibTrans" cxnId="{2BE5AB9E-FED5-409C-80CE-3C88938F5BA1}">
      <dgm:prSet/>
      <dgm:spPr/>
      <dgm:t>
        <a:bodyPr/>
        <a:lstStyle/>
        <a:p>
          <a:endParaRPr lang="es-PA"/>
        </a:p>
      </dgm:t>
    </dgm:pt>
    <dgm:pt modelId="{EBA59F40-61AC-4723-BF11-679668969522}">
      <dgm:prSet phldrT="[Texto]" custT="1"/>
      <dgm:spPr/>
      <dgm:t>
        <a:bodyPr/>
        <a:lstStyle/>
        <a:p>
          <a:r>
            <a:rPr lang="es-PA" sz="1200" b="1" dirty="0" smtClean="0"/>
            <a:t>12. </a:t>
          </a:r>
          <a:r>
            <a:rPr lang="es-PA" sz="1200" b="1" i="0" dirty="0" smtClean="0"/>
            <a:t>Ethernet:</a:t>
          </a:r>
          <a:r>
            <a:rPr lang="es-PA" sz="1200" b="0" i="0" dirty="0" smtClean="0"/>
            <a:t> tecnología de red para conectar ordenadores en una red local.</a:t>
          </a:r>
          <a:endParaRPr lang="es-PA" sz="1200" b="1" dirty="0"/>
        </a:p>
      </dgm:t>
    </dgm:pt>
    <dgm:pt modelId="{884B658B-C008-47B3-9D7C-C80723E6C9AD}" type="parTrans" cxnId="{7283A363-E4E6-40D7-8A00-C9FF1E444A17}">
      <dgm:prSet/>
      <dgm:spPr/>
      <dgm:t>
        <a:bodyPr/>
        <a:lstStyle/>
        <a:p>
          <a:endParaRPr lang="es-PA"/>
        </a:p>
      </dgm:t>
    </dgm:pt>
    <dgm:pt modelId="{82DB9B70-44E3-422F-A233-229391F19A8A}" type="sibTrans" cxnId="{7283A363-E4E6-40D7-8A00-C9FF1E444A17}">
      <dgm:prSet/>
      <dgm:spPr/>
      <dgm:t>
        <a:bodyPr/>
        <a:lstStyle/>
        <a:p>
          <a:endParaRPr lang="es-PA"/>
        </a:p>
      </dgm:t>
    </dgm:pt>
    <dgm:pt modelId="{B52FBE5C-EA90-45D4-877F-09A7CCFDCFC9}">
      <dgm:prSet phldrT="[Texto]"/>
      <dgm:spPr>
        <a:blipFill rotWithShape="0">
          <a:blip xmlns:r="http://schemas.openxmlformats.org/officeDocument/2006/relationships" r:embed="rId3"/>
          <a:stretch>
            <a:fillRect/>
          </a:stretch>
        </a:blipFill>
      </dgm:spPr>
      <dgm:t>
        <a:bodyPr/>
        <a:lstStyle/>
        <a:p>
          <a:r>
            <a:rPr lang="es-PA" dirty="0" smtClean="0"/>
            <a:t>.</a:t>
          </a:r>
          <a:endParaRPr lang="es-PA" dirty="0"/>
        </a:p>
      </dgm:t>
    </dgm:pt>
    <dgm:pt modelId="{99FDC8F2-9FC2-4596-92AD-D649CEE9DDB9}" type="parTrans" cxnId="{6FA3D8C6-20AF-462B-AD1B-9D1F93071F0F}">
      <dgm:prSet/>
      <dgm:spPr/>
      <dgm:t>
        <a:bodyPr/>
        <a:lstStyle/>
        <a:p>
          <a:endParaRPr lang="es-PA"/>
        </a:p>
      </dgm:t>
    </dgm:pt>
    <dgm:pt modelId="{29D07B75-19E6-488F-BC10-1ADDFD6B4D45}" type="sibTrans" cxnId="{6FA3D8C6-20AF-462B-AD1B-9D1F93071F0F}">
      <dgm:prSet/>
      <dgm:spPr/>
      <dgm:t>
        <a:bodyPr/>
        <a:lstStyle/>
        <a:p>
          <a:endParaRPr lang="es-PA"/>
        </a:p>
      </dgm:t>
    </dgm:pt>
    <dgm:pt modelId="{BC3863AD-0B87-4BE8-BCCB-34FADBE290BE}">
      <dgm:prSet phldrT="[Texto]"/>
      <dgm:spPr/>
      <dgm:t>
        <a:bodyPr/>
        <a:lstStyle/>
        <a:p>
          <a:r>
            <a:rPr lang="es-PA" b="1" dirty="0" smtClean="0"/>
            <a:t>13. </a:t>
          </a:r>
          <a:r>
            <a:rPr lang="es-PA" b="1" i="0" dirty="0" smtClean="0"/>
            <a:t>Extranet</a:t>
          </a:r>
          <a:r>
            <a:rPr lang="es-PA" b="0" i="0" dirty="0" smtClean="0"/>
            <a:t>: Interconexión entre dos o más organizaciones a través de sistemas basados en la tecnología Internet. Web privada accesible externamente mediante claves de acceso.</a:t>
          </a:r>
          <a:endParaRPr lang="es-PA" b="1" dirty="0"/>
        </a:p>
      </dgm:t>
    </dgm:pt>
    <dgm:pt modelId="{EB6E2D65-B44C-4406-9577-C86E9438EF6D}" type="parTrans" cxnId="{6F893177-527C-47B8-8686-575DA48D14DE}">
      <dgm:prSet/>
      <dgm:spPr/>
      <dgm:t>
        <a:bodyPr/>
        <a:lstStyle/>
        <a:p>
          <a:endParaRPr lang="es-PA"/>
        </a:p>
      </dgm:t>
    </dgm:pt>
    <dgm:pt modelId="{8C048184-C551-4E97-A7AE-A00FD9C65F9A}" type="sibTrans" cxnId="{6F893177-527C-47B8-8686-575DA48D14DE}">
      <dgm:prSet/>
      <dgm:spPr/>
      <dgm:t>
        <a:bodyPr/>
        <a:lstStyle/>
        <a:p>
          <a:endParaRPr lang="es-PA"/>
        </a:p>
      </dgm:t>
    </dgm:pt>
    <dgm:pt modelId="{211B1CB6-A9C6-4F88-BDAC-EBE0B8EEDD78}" type="pres">
      <dgm:prSet presAssocID="{4312B522-D9C2-43A0-9EC8-7E9CBD06B07F}" presName="theList" presStyleCnt="0">
        <dgm:presLayoutVars>
          <dgm:dir/>
          <dgm:animLvl val="lvl"/>
          <dgm:resizeHandles val="exact"/>
        </dgm:presLayoutVars>
      </dgm:prSet>
      <dgm:spPr/>
    </dgm:pt>
    <dgm:pt modelId="{76DDD5FE-144F-492D-B9A7-2DAD04A82B31}" type="pres">
      <dgm:prSet presAssocID="{72B1A5B0-C59E-4859-8A14-B6A6273EFC91}" presName="compNode" presStyleCnt="0"/>
      <dgm:spPr/>
    </dgm:pt>
    <dgm:pt modelId="{5FCDF2D0-3070-4886-9660-F196DCD6DF9E}" type="pres">
      <dgm:prSet presAssocID="{72B1A5B0-C59E-4859-8A14-B6A6273EFC91}" presName="noGeometry" presStyleCnt="0"/>
      <dgm:spPr/>
    </dgm:pt>
    <dgm:pt modelId="{4A9290C7-C877-4087-996C-F478203086A5}" type="pres">
      <dgm:prSet presAssocID="{72B1A5B0-C59E-4859-8A14-B6A6273EFC91}" presName="childTextVisible" presStyleLbl="bgAccFollowNode1" presStyleIdx="0" presStyleCnt="3" custScaleX="101396" custScaleY="139158" custLinFactNeighborX="8786" custLinFactNeighborY="-56792">
        <dgm:presLayoutVars>
          <dgm:bulletEnabled val="1"/>
        </dgm:presLayoutVars>
      </dgm:prSet>
      <dgm:spPr/>
      <dgm:t>
        <a:bodyPr/>
        <a:lstStyle/>
        <a:p>
          <a:endParaRPr lang="es-PA"/>
        </a:p>
      </dgm:t>
    </dgm:pt>
    <dgm:pt modelId="{1E79C9AA-869E-4DF0-90F1-38AAF29309AE}" type="pres">
      <dgm:prSet presAssocID="{72B1A5B0-C59E-4859-8A14-B6A6273EFC91}" presName="childTextHidden" presStyleLbl="bgAccFollowNode1" presStyleIdx="0" presStyleCnt="3"/>
      <dgm:spPr/>
      <dgm:t>
        <a:bodyPr/>
        <a:lstStyle/>
        <a:p>
          <a:endParaRPr lang="es-PA"/>
        </a:p>
      </dgm:t>
    </dgm:pt>
    <dgm:pt modelId="{3DF61CEC-63CF-474D-B9ED-7308775FFBB5}" type="pres">
      <dgm:prSet presAssocID="{72B1A5B0-C59E-4859-8A14-B6A6273EFC91}" presName="parentText" presStyleLbl="node1" presStyleIdx="0" presStyleCnt="3" custLinFactY="-12467" custLinFactNeighborX="7029" custLinFactNeighborY="-100000">
        <dgm:presLayoutVars>
          <dgm:chMax val="1"/>
          <dgm:bulletEnabled val="1"/>
        </dgm:presLayoutVars>
      </dgm:prSet>
      <dgm:spPr/>
    </dgm:pt>
    <dgm:pt modelId="{DB237953-9C5C-48D7-95A0-246B0D1A401C}" type="pres">
      <dgm:prSet presAssocID="{72B1A5B0-C59E-4859-8A14-B6A6273EFC91}" presName="aSpace" presStyleCnt="0"/>
      <dgm:spPr/>
    </dgm:pt>
    <dgm:pt modelId="{ECCE8932-30A5-4F76-BFBA-E6447F788DA5}" type="pres">
      <dgm:prSet presAssocID="{F9546AE8-E20F-4EA8-9527-A0E65BC14BEA}" presName="compNode" presStyleCnt="0"/>
      <dgm:spPr/>
    </dgm:pt>
    <dgm:pt modelId="{A784E86C-0353-44A1-B996-950AE966381F}" type="pres">
      <dgm:prSet presAssocID="{F9546AE8-E20F-4EA8-9527-A0E65BC14BEA}" presName="noGeometry" presStyleCnt="0"/>
      <dgm:spPr/>
    </dgm:pt>
    <dgm:pt modelId="{7AFDD65A-150F-47D3-B2FA-8D51450A0983}" type="pres">
      <dgm:prSet presAssocID="{F9546AE8-E20F-4EA8-9527-A0E65BC14BEA}" presName="childTextVisible" presStyleLbl="bgAccFollowNode1" presStyleIdx="1" presStyleCnt="3" custScaleX="115526" custScaleY="128160" custLinFactNeighborX="-12301" custLinFactNeighborY="11057">
        <dgm:presLayoutVars>
          <dgm:bulletEnabled val="1"/>
        </dgm:presLayoutVars>
      </dgm:prSet>
      <dgm:spPr/>
      <dgm:t>
        <a:bodyPr/>
        <a:lstStyle/>
        <a:p>
          <a:endParaRPr lang="es-PA"/>
        </a:p>
      </dgm:t>
    </dgm:pt>
    <dgm:pt modelId="{25A3964F-727D-4F90-B8B2-632E24C52618}" type="pres">
      <dgm:prSet presAssocID="{F9546AE8-E20F-4EA8-9527-A0E65BC14BEA}" presName="childTextHidden" presStyleLbl="bgAccFollowNode1" presStyleIdx="1" presStyleCnt="3"/>
      <dgm:spPr/>
      <dgm:t>
        <a:bodyPr/>
        <a:lstStyle/>
        <a:p>
          <a:endParaRPr lang="es-PA"/>
        </a:p>
      </dgm:t>
    </dgm:pt>
    <dgm:pt modelId="{55BD5FFF-8ACF-47F8-9E92-187ADECD4F99}" type="pres">
      <dgm:prSet presAssocID="{F9546AE8-E20F-4EA8-9527-A0E65BC14BEA}" presName="parentText" presStyleLbl="node1" presStyleIdx="1" presStyleCnt="3" custLinFactNeighborX="-32913" custLinFactNeighborY="21349">
        <dgm:presLayoutVars>
          <dgm:chMax val="1"/>
          <dgm:bulletEnabled val="1"/>
        </dgm:presLayoutVars>
      </dgm:prSet>
      <dgm:spPr/>
    </dgm:pt>
    <dgm:pt modelId="{627E0565-2A3B-482A-8B92-073F655717E4}" type="pres">
      <dgm:prSet presAssocID="{F9546AE8-E20F-4EA8-9527-A0E65BC14BEA}" presName="aSpace" presStyleCnt="0"/>
      <dgm:spPr/>
    </dgm:pt>
    <dgm:pt modelId="{DD063A56-E080-4B17-A894-CE09A573E79C}" type="pres">
      <dgm:prSet presAssocID="{B52FBE5C-EA90-45D4-877F-09A7CCFDCFC9}" presName="compNode" presStyleCnt="0"/>
      <dgm:spPr/>
    </dgm:pt>
    <dgm:pt modelId="{21B93580-DDBC-4391-B4B4-C8E14FE0C161}" type="pres">
      <dgm:prSet presAssocID="{B52FBE5C-EA90-45D4-877F-09A7CCFDCFC9}" presName="noGeometry" presStyleCnt="0"/>
      <dgm:spPr/>
    </dgm:pt>
    <dgm:pt modelId="{680524EF-BF72-4798-8244-64B266D3016D}" type="pres">
      <dgm:prSet presAssocID="{B52FBE5C-EA90-45D4-877F-09A7CCFDCFC9}" presName="childTextVisible" presStyleLbl="bgAccFollowNode1" presStyleIdx="2" presStyleCnt="3" custScaleX="117487" custScaleY="115979" custLinFactNeighborX="-12009" custLinFactNeighborY="76322">
        <dgm:presLayoutVars>
          <dgm:bulletEnabled val="1"/>
        </dgm:presLayoutVars>
      </dgm:prSet>
      <dgm:spPr/>
      <dgm:t>
        <a:bodyPr/>
        <a:lstStyle/>
        <a:p>
          <a:endParaRPr lang="es-PA"/>
        </a:p>
      </dgm:t>
    </dgm:pt>
    <dgm:pt modelId="{EF4B6D12-6AEC-4F2C-BEBD-F17AAC728FFA}" type="pres">
      <dgm:prSet presAssocID="{B52FBE5C-EA90-45D4-877F-09A7CCFDCFC9}" presName="childTextHidden" presStyleLbl="bgAccFollowNode1" presStyleIdx="2" presStyleCnt="3"/>
      <dgm:spPr/>
      <dgm:t>
        <a:bodyPr/>
        <a:lstStyle/>
        <a:p>
          <a:endParaRPr lang="es-PA"/>
        </a:p>
      </dgm:t>
    </dgm:pt>
    <dgm:pt modelId="{D78DE677-A555-400B-92F8-0AD62738275B}" type="pres">
      <dgm:prSet presAssocID="{B52FBE5C-EA90-45D4-877F-09A7CCFDCFC9}" presName="parentText" presStyleLbl="node1" presStyleIdx="2" presStyleCnt="3" custLinFactY="34319" custLinFactNeighborX="-40029" custLinFactNeighborY="100000">
        <dgm:presLayoutVars>
          <dgm:chMax val="1"/>
          <dgm:bulletEnabled val="1"/>
        </dgm:presLayoutVars>
      </dgm:prSet>
      <dgm:spPr/>
    </dgm:pt>
  </dgm:ptLst>
  <dgm:cxnLst>
    <dgm:cxn modelId="{C6D0ABD6-62C8-4A8C-9FA6-EF20F5475A69}" type="presOf" srcId="{72B1A5B0-C59E-4859-8A14-B6A6273EFC91}" destId="{3DF61CEC-63CF-474D-B9ED-7308775FFBB5}" srcOrd="0" destOrd="0" presId="urn:microsoft.com/office/officeart/2005/8/layout/hProcess6"/>
    <dgm:cxn modelId="{2864903C-BAEE-43E8-B445-96835B13163C}" srcId="{4312B522-D9C2-43A0-9EC8-7E9CBD06B07F}" destId="{72B1A5B0-C59E-4859-8A14-B6A6273EFC91}" srcOrd="0" destOrd="0" parTransId="{D7A5521C-34BB-48B5-AE86-F748886F84D9}" sibTransId="{5D832138-D156-4CBA-9F5A-F093FAD23927}"/>
    <dgm:cxn modelId="{7283A363-E4E6-40D7-8A00-C9FF1E444A17}" srcId="{F9546AE8-E20F-4EA8-9527-A0E65BC14BEA}" destId="{EBA59F40-61AC-4723-BF11-679668969522}" srcOrd="0" destOrd="0" parTransId="{884B658B-C008-47B3-9D7C-C80723E6C9AD}" sibTransId="{82DB9B70-44E3-422F-A233-229391F19A8A}"/>
    <dgm:cxn modelId="{84752FB9-EDEF-45C0-AE93-19ABB3D9C956}" type="presOf" srcId="{B52FBE5C-EA90-45D4-877F-09A7CCFDCFC9}" destId="{D78DE677-A555-400B-92F8-0AD62738275B}" srcOrd="0" destOrd="0" presId="urn:microsoft.com/office/officeart/2005/8/layout/hProcess6"/>
    <dgm:cxn modelId="{4DBF3817-39F9-46D9-8EFB-688E52B4F529}" type="presOf" srcId="{EBA59F40-61AC-4723-BF11-679668969522}" destId="{25A3964F-727D-4F90-B8B2-632E24C52618}" srcOrd="1" destOrd="0" presId="urn:microsoft.com/office/officeart/2005/8/layout/hProcess6"/>
    <dgm:cxn modelId="{1B793E3F-6A84-4B53-AEE2-075C1C6FA9B7}" type="presOf" srcId="{31EEF21D-5FE2-4728-97A5-E0B43E182357}" destId="{1E79C9AA-869E-4DF0-90F1-38AAF29309AE}" srcOrd="1" destOrd="0" presId="urn:microsoft.com/office/officeart/2005/8/layout/hProcess6"/>
    <dgm:cxn modelId="{311B3EAB-8B8E-4B5F-85EC-329DD8002E5F}" type="presOf" srcId="{31EEF21D-5FE2-4728-97A5-E0B43E182357}" destId="{4A9290C7-C877-4087-996C-F478203086A5}" srcOrd="0" destOrd="0" presId="urn:microsoft.com/office/officeart/2005/8/layout/hProcess6"/>
    <dgm:cxn modelId="{6FA3D8C6-20AF-462B-AD1B-9D1F93071F0F}" srcId="{4312B522-D9C2-43A0-9EC8-7E9CBD06B07F}" destId="{B52FBE5C-EA90-45D4-877F-09A7CCFDCFC9}" srcOrd="2" destOrd="0" parTransId="{99FDC8F2-9FC2-4596-92AD-D649CEE9DDB9}" sibTransId="{29D07B75-19E6-488F-BC10-1ADDFD6B4D45}"/>
    <dgm:cxn modelId="{953F1414-19E2-42F4-8C6C-82B510AABD68}" type="presOf" srcId="{BC3863AD-0B87-4BE8-BCCB-34FADBE290BE}" destId="{EF4B6D12-6AEC-4F2C-BEBD-F17AAC728FFA}" srcOrd="1" destOrd="0" presId="urn:microsoft.com/office/officeart/2005/8/layout/hProcess6"/>
    <dgm:cxn modelId="{6F893177-527C-47B8-8686-575DA48D14DE}" srcId="{B52FBE5C-EA90-45D4-877F-09A7CCFDCFC9}" destId="{BC3863AD-0B87-4BE8-BCCB-34FADBE290BE}" srcOrd="0" destOrd="0" parTransId="{EB6E2D65-B44C-4406-9577-C86E9438EF6D}" sibTransId="{8C048184-C551-4E97-A7AE-A00FD9C65F9A}"/>
    <dgm:cxn modelId="{055FFB37-3410-41CE-AB6C-E458D36D9A7E}" type="presOf" srcId="{EBA59F40-61AC-4723-BF11-679668969522}" destId="{7AFDD65A-150F-47D3-B2FA-8D51450A0983}" srcOrd="0" destOrd="0" presId="urn:microsoft.com/office/officeart/2005/8/layout/hProcess6"/>
    <dgm:cxn modelId="{2496D86D-CF50-4EB3-BC23-93D0FE6ACF2F}" srcId="{72B1A5B0-C59E-4859-8A14-B6A6273EFC91}" destId="{31EEF21D-5FE2-4728-97A5-E0B43E182357}" srcOrd="0" destOrd="0" parTransId="{9154B7BE-C34E-4E4E-8C0D-E501E55FAA46}" sibTransId="{92DB1F5D-9A70-4841-A7F5-FBE363B0EE9E}"/>
    <dgm:cxn modelId="{116675D7-6B7B-431A-801F-EDEAFE58C00F}" type="presOf" srcId="{4312B522-D9C2-43A0-9EC8-7E9CBD06B07F}" destId="{211B1CB6-A9C6-4F88-BDAC-EBE0B8EEDD78}" srcOrd="0" destOrd="0" presId="urn:microsoft.com/office/officeart/2005/8/layout/hProcess6"/>
    <dgm:cxn modelId="{2BE5AB9E-FED5-409C-80CE-3C88938F5BA1}" srcId="{4312B522-D9C2-43A0-9EC8-7E9CBD06B07F}" destId="{F9546AE8-E20F-4EA8-9527-A0E65BC14BEA}" srcOrd="1" destOrd="0" parTransId="{8479111E-1141-4784-9C26-B93FB767808E}" sibTransId="{D35E8306-7CC6-419B-84C2-BC820C08F0FE}"/>
    <dgm:cxn modelId="{D98D4AB2-1150-4531-B85C-5DCD5073DDFE}" type="presOf" srcId="{F9546AE8-E20F-4EA8-9527-A0E65BC14BEA}" destId="{55BD5FFF-8ACF-47F8-9E92-187ADECD4F99}" srcOrd="0" destOrd="0" presId="urn:microsoft.com/office/officeart/2005/8/layout/hProcess6"/>
    <dgm:cxn modelId="{0D9A8B76-2C20-4B16-9052-0ACAAC449426}" type="presOf" srcId="{BC3863AD-0B87-4BE8-BCCB-34FADBE290BE}" destId="{680524EF-BF72-4798-8244-64B266D3016D}" srcOrd="0" destOrd="0" presId="urn:microsoft.com/office/officeart/2005/8/layout/hProcess6"/>
    <dgm:cxn modelId="{28D110FB-2667-4503-BA10-F2B2F6450BFC}" type="presParOf" srcId="{211B1CB6-A9C6-4F88-BDAC-EBE0B8EEDD78}" destId="{76DDD5FE-144F-492D-B9A7-2DAD04A82B31}" srcOrd="0" destOrd="0" presId="urn:microsoft.com/office/officeart/2005/8/layout/hProcess6"/>
    <dgm:cxn modelId="{F5020F76-A62E-4E7D-B997-CF62307FC54C}" type="presParOf" srcId="{76DDD5FE-144F-492D-B9A7-2DAD04A82B31}" destId="{5FCDF2D0-3070-4886-9660-F196DCD6DF9E}" srcOrd="0" destOrd="0" presId="urn:microsoft.com/office/officeart/2005/8/layout/hProcess6"/>
    <dgm:cxn modelId="{B1EAF1BD-D7A3-4511-A0DE-860A526CAE79}" type="presParOf" srcId="{76DDD5FE-144F-492D-B9A7-2DAD04A82B31}" destId="{4A9290C7-C877-4087-996C-F478203086A5}" srcOrd="1" destOrd="0" presId="urn:microsoft.com/office/officeart/2005/8/layout/hProcess6"/>
    <dgm:cxn modelId="{FC00060A-99E6-4DD8-AECF-15104A523F2D}" type="presParOf" srcId="{76DDD5FE-144F-492D-B9A7-2DAD04A82B31}" destId="{1E79C9AA-869E-4DF0-90F1-38AAF29309AE}" srcOrd="2" destOrd="0" presId="urn:microsoft.com/office/officeart/2005/8/layout/hProcess6"/>
    <dgm:cxn modelId="{AC061C27-51C4-42B3-B7A1-194D6165A1AC}" type="presParOf" srcId="{76DDD5FE-144F-492D-B9A7-2DAD04A82B31}" destId="{3DF61CEC-63CF-474D-B9ED-7308775FFBB5}" srcOrd="3" destOrd="0" presId="urn:microsoft.com/office/officeart/2005/8/layout/hProcess6"/>
    <dgm:cxn modelId="{8F70EE0A-65E9-4DEB-9F73-324F10736395}" type="presParOf" srcId="{211B1CB6-A9C6-4F88-BDAC-EBE0B8EEDD78}" destId="{DB237953-9C5C-48D7-95A0-246B0D1A401C}" srcOrd="1" destOrd="0" presId="urn:microsoft.com/office/officeart/2005/8/layout/hProcess6"/>
    <dgm:cxn modelId="{36D7D1B9-70D3-4751-B349-370D97CD67DE}" type="presParOf" srcId="{211B1CB6-A9C6-4F88-BDAC-EBE0B8EEDD78}" destId="{ECCE8932-30A5-4F76-BFBA-E6447F788DA5}" srcOrd="2" destOrd="0" presId="urn:microsoft.com/office/officeart/2005/8/layout/hProcess6"/>
    <dgm:cxn modelId="{77FA3298-031A-4E02-9B46-D1F9A9E5247A}" type="presParOf" srcId="{ECCE8932-30A5-4F76-BFBA-E6447F788DA5}" destId="{A784E86C-0353-44A1-B996-950AE966381F}" srcOrd="0" destOrd="0" presId="urn:microsoft.com/office/officeart/2005/8/layout/hProcess6"/>
    <dgm:cxn modelId="{4C57136B-0F8F-46B1-A693-A19504C9304F}" type="presParOf" srcId="{ECCE8932-30A5-4F76-BFBA-E6447F788DA5}" destId="{7AFDD65A-150F-47D3-B2FA-8D51450A0983}" srcOrd="1" destOrd="0" presId="urn:microsoft.com/office/officeart/2005/8/layout/hProcess6"/>
    <dgm:cxn modelId="{2F55B039-9867-4133-A241-CCFD102B079B}" type="presParOf" srcId="{ECCE8932-30A5-4F76-BFBA-E6447F788DA5}" destId="{25A3964F-727D-4F90-B8B2-632E24C52618}" srcOrd="2" destOrd="0" presId="urn:microsoft.com/office/officeart/2005/8/layout/hProcess6"/>
    <dgm:cxn modelId="{F6BB00D3-BDF5-4AAE-B7C6-1198F34E02E2}" type="presParOf" srcId="{ECCE8932-30A5-4F76-BFBA-E6447F788DA5}" destId="{55BD5FFF-8ACF-47F8-9E92-187ADECD4F99}" srcOrd="3" destOrd="0" presId="urn:microsoft.com/office/officeart/2005/8/layout/hProcess6"/>
    <dgm:cxn modelId="{A16A89E7-CA51-4E0D-9D3F-7430B83BAD50}" type="presParOf" srcId="{211B1CB6-A9C6-4F88-BDAC-EBE0B8EEDD78}" destId="{627E0565-2A3B-482A-8B92-073F655717E4}" srcOrd="3" destOrd="0" presId="urn:microsoft.com/office/officeart/2005/8/layout/hProcess6"/>
    <dgm:cxn modelId="{A0C7AFEA-6EEC-482F-9E71-E27F123AFD39}" type="presParOf" srcId="{211B1CB6-A9C6-4F88-BDAC-EBE0B8EEDD78}" destId="{DD063A56-E080-4B17-A894-CE09A573E79C}" srcOrd="4" destOrd="0" presId="urn:microsoft.com/office/officeart/2005/8/layout/hProcess6"/>
    <dgm:cxn modelId="{3D92DFB9-4F4F-4A72-99C0-128CD318411A}" type="presParOf" srcId="{DD063A56-E080-4B17-A894-CE09A573E79C}" destId="{21B93580-DDBC-4391-B4B4-C8E14FE0C161}" srcOrd="0" destOrd="0" presId="urn:microsoft.com/office/officeart/2005/8/layout/hProcess6"/>
    <dgm:cxn modelId="{B06CF0BA-2AE3-432C-A719-9DCF1F94063A}" type="presParOf" srcId="{DD063A56-E080-4B17-A894-CE09A573E79C}" destId="{680524EF-BF72-4798-8244-64B266D3016D}" srcOrd="1" destOrd="0" presId="urn:microsoft.com/office/officeart/2005/8/layout/hProcess6"/>
    <dgm:cxn modelId="{B938A1EA-FBF3-438F-9B52-DDBD9BD9E409}" type="presParOf" srcId="{DD063A56-E080-4B17-A894-CE09A573E79C}" destId="{EF4B6D12-6AEC-4F2C-BEBD-F17AAC728FFA}" srcOrd="2" destOrd="0" presId="urn:microsoft.com/office/officeart/2005/8/layout/hProcess6"/>
    <dgm:cxn modelId="{5FA660EA-B049-4FC8-803A-B6D11C57EC29}" type="presParOf" srcId="{DD063A56-E080-4B17-A894-CE09A573E79C}" destId="{D78DE677-A555-400B-92F8-0AD62738275B}"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9C0FB-9B39-436F-A4A6-FE66A6F2F4D3}" type="doc">
      <dgm:prSet loTypeId="urn:microsoft.com/office/officeart/2005/8/layout/pList2" loCatId="list" qsTypeId="urn:microsoft.com/office/officeart/2005/8/quickstyle/simple1" qsCatId="simple" csTypeId="urn:microsoft.com/office/officeart/2005/8/colors/accent1_2" csCatId="accent1" phldr="1"/>
      <dgm:spPr/>
    </dgm:pt>
    <dgm:pt modelId="{A5CFEE45-D34A-4652-8D46-2D16532FEBEF}">
      <dgm:prSet phldrT="[Texto]" custT="1"/>
      <dgm:spPr/>
      <dgm:t>
        <a:bodyPr/>
        <a:lstStyle/>
        <a:p>
          <a:r>
            <a:rPr lang="es-PA" sz="1200" b="1" dirty="0" smtClean="0">
              <a:solidFill>
                <a:schemeClr val="bg1"/>
              </a:solidFill>
            </a:rPr>
            <a:t>14. </a:t>
          </a:r>
          <a:r>
            <a:rPr lang="es-PA" sz="1200" b="1" i="0" dirty="0" smtClean="0">
              <a:solidFill>
                <a:schemeClr val="bg1"/>
              </a:solidFill>
            </a:rPr>
            <a:t>Flash</a:t>
          </a:r>
          <a:r>
            <a:rPr lang="es-PA" sz="1200" b="0" i="0" dirty="0" smtClean="0">
              <a:solidFill>
                <a:schemeClr val="bg1"/>
              </a:solidFill>
            </a:rPr>
            <a:t>: </a:t>
          </a:r>
        </a:p>
        <a:p>
          <a:r>
            <a:rPr lang="es-PA" sz="1200" b="0" i="0" dirty="0" smtClean="0">
              <a:solidFill>
                <a:schemeClr val="bg1"/>
              </a:solidFill>
            </a:rPr>
            <a:t>tecnología creada por Macromedia, que permite el diseño y la creación de animaciones utilizando menos ancho de banda que otros formatos, como AVI o MPEG.</a:t>
          </a:r>
          <a:endParaRPr lang="es-PA" sz="1200" b="1" dirty="0">
            <a:solidFill>
              <a:schemeClr val="bg1"/>
            </a:solidFill>
          </a:endParaRPr>
        </a:p>
      </dgm:t>
    </dgm:pt>
    <dgm:pt modelId="{39B77917-D892-4B7B-A90D-3FA161ED6CEE}" type="parTrans" cxnId="{6D6AB568-C98D-4145-A1C8-7F451F65A03F}">
      <dgm:prSet/>
      <dgm:spPr/>
      <dgm:t>
        <a:bodyPr/>
        <a:lstStyle/>
        <a:p>
          <a:endParaRPr lang="es-PA"/>
        </a:p>
      </dgm:t>
    </dgm:pt>
    <dgm:pt modelId="{5C1FB2FC-59A6-4303-82B7-9E63B7AC04B9}" type="sibTrans" cxnId="{6D6AB568-C98D-4145-A1C8-7F451F65A03F}">
      <dgm:prSet/>
      <dgm:spPr/>
      <dgm:t>
        <a:bodyPr/>
        <a:lstStyle/>
        <a:p>
          <a:endParaRPr lang="es-PA"/>
        </a:p>
      </dgm:t>
    </dgm:pt>
    <dgm:pt modelId="{A01CB66E-F845-4C8A-8784-3BA660A7B17A}">
      <dgm:prSet phldrT="[Texto]" custT="1"/>
      <dgm:spPr/>
      <dgm:t>
        <a:bodyPr/>
        <a:lstStyle/>
        <a:p>
          <a:r>
            <a:rPr lang="es-PA" sz="1200" b="1" dirty="0" smtClean="0">
              <a:solidFill>
                <a:schemeClr val="bg1"/>
              </a:solidFill>
            </a:rPr>
            <a:t>15. </a:t>
          </a:r>
          <a:r>
            <a:rPr lang="es-ES_tradnl" sz="1200" b="1" i="0" dirty="0" smtClean="0">
              <a:solidFill>
                <a:schemeClr val="bg1"/>
              </a:solidFill>
            </a:rPr>
            <a:t>Gateway</a:t>
          </a:r>
          <a:r>
            <a:rPr lang="es-ES_tradnl" sz="1200" b="0" i="0" dirty="0" smtClean="0">
              <a:solidFill>
                <a:schemeClr val="bg1"/>
              </a:solidFill>
            </a:rPr>
            <a:t>: </a:t>
          </a:r>
        </a:p>
        <a:p>
          <a:r>
            <a:rPr lang="es-ES_tradnl" sz="1200" b="0" i="0" dirty="0" smtClean="0">
              <a:solidFill>
                <a:schemeClr val="bg1"/>
              </a:solidFill>
            </a:rPr>
            <a:t>puerta de enlace entre dos o más redes.</a:t>
          </a:r>
          <a:endParaRPr lang="es-PA" sz="1200" b="1" dirty="0">
            <a:solidFill>
              <a:schemeClr val="bg1"/>
            </a:solidFill>
          </a:endParaRPr>
        </a:p>
      </dgm:t>
    </dgm:pt>
    <dgm:pt modelId="{0D140C75-4F38-4257-BEF2-3FACA8778D05}" type="parTrans" cxnId="{6BD2DA71-1B2C-4153-9E9F-6E502E8F9462}">
      <dgm:prSet/>
      <dgm:spPr/>
      <dgm:t>
        <a:bodyPr/>
        <a:lstStyle/>
        <a:p>
          <a:endParaRPr lang="es-PA"/>
        </a:p>
      </dgm:t>
    </dgm:pt>
    <dgm:pt modelId="{BC1D8FBB-FEBA-4BBF-8A8E-CDBA7ED6CAFE}" type="sibTrans" cxnId="{6BD2DA71-1B2C-4153-9E9F-6E502E8F9462}">
      <dgm:prSet/>
      <dgm:spPr/>
      <dgm:t>
        <a:bodyPr/>
        <a:lstStyle/>
        <a:p>
          <a:endParaRPr lang="es-PA"/>
        </a:p>
      </dgm:t>
    </dgm:pt>
    <dgm:pt modelId="{98259CD0-0CAB-4CEC-95DD-6A1C70B1F356}">
      <dgm:prSet phldrT="[Texto]" custT="1"/>
      <dgm:spPr/>
      <dgm:t>
        <a:bodyPr/>
        <a:lstStyle/>
        <a:p>
          <a:r>
            <a:rPr lang="es-PA" sz="1200" b="1" dirty="0" smtClean="0">
              <a:solidFill>
                <a:schemeClr val="bg1"/>
              </a:solidFill>
            </a:rPr>
            <a:t>16. </a:t>
          </a:r>
          <a:r>
            <a:rPr lang="es-PA" sz="1200" b="1" i="0" dirty="0" smtClean="0">
              <a:solidFill>
                <a:schemeClr val="bg1"/>
              </a:solidFill>
            </a:rPr>
            <a:t>GNU</a:t>
          </a:r>
          <a:r>
            <a:rPr lang="es-PA" sz="1200" b="0" i="0" dirty="0" smtClean="0">
              <a:solidFill>
                <a:schemeClr val="bg1"/>
              </a:solidFill>
            </a:rPr>
            <a:t>: </a:t>
          </a:r>
        </a:p>
        <a:p>
          <a:r>
            <a:rPr lang="es-PA" sz="1200" b="0" i="0" dirty="0" smtClean="0">
              <a:solidFill>
                <a:schemeClr val="bg1"/>
              </a:solidFill>
            </a:rPr>
            <a:t>La Fundación para el Software Libre (Free Software </a:t>
          </a:r>
          <a:r>
            <a:rPr lang="es-PA" sz="1200" b="0" i="0" dirty="0" err="1" smtClean="0">
              <a:solidFill>
                <a:schemeClr val="bg1"/>
              </a:solidFill>
            </a:rPr>
            <a:t>Foundation</a:t>
          </a:r>
          <a:r>
            <a:rPr lang="es-PA" sz="1200" b="0" i="0" dirty="0" smtClean="0">
              <a:solidFill>
                <a:schemeClr val="bg1"/>
              </a:solidFill>
            </a:rPr>
            <a:t>-FSC) se dedica a eliminar las restricciones de uso, copia, modificación y distribución del </a:t>
          </a:r>
          <a:r>
            <a:rPr lang="es-PA" sz="1200" b="0" i="1" dirty="0" smtClean="0">
              <a:solidFill>
                <a:schemeClr val="bg1"/>
              </a:solidFill>
            </a:rPr>
            <a:t>software</a:t>
          </a:r>
          <a:r>
            <a:rPr lang="es-PA" sz="1200" b="0" i="0" dirty="0" smtClean="0">
              <a:solidFill>
                <a:schemeClr val="bg1"/>
              </a:solidFill>
            </a:rPr>
            <a:t>. Promueve el desarrollo y uso del software libre y ofrece un sistema de software libre llamado GNU.</a:t>
          </a:r>
          <a:endParaRPr lang="es-PA" sz="1200" b="1" dirty="0">
            <a:solidFill>
              <a:schemeClr val="bg1"/>
            </a:solidFill>
          </a:endParaRPr>
        </a:p>
      </dgm:t>
    </dgm:pt>
    <dgm:pt modelId="{9B41BBE2-D19F-442D-B861-EEA4A097F710}" type="parTrans" cxnId="{7155CDCC-CABA-41A3-94FB-DEED988BF5F9}">
      <dgm:prSet/>
      <dgm:spPr/>
      <dgm:t>
        <a:bodyPr/>
        <a:lstStyle/>
        <a:p>
          <a:endParaRPr lang="es-PA"/>
        </a:p>
      </dgm:t>
    </dgm:pt>
    <dgm:pt modelId="{4DD25AFE-4A2A-4FE8-B7D6-FC9684D322C7}" type="sibTrans" cxnId="{7155CDCC-CABA-41A3-94FB-DEED988BF5F9}">
      <dgm:prSet/>
      <dgm:spPr/>
      <dgm:t>
        <a:bodyPr/>
        <a:lstStyle/>
        <a:p>
          <a:endParaRPr lang="es-PA"/>
        </a:p>
      </dgm:t>
    </dgm:pt>
    <dgm:pt modelId="{6CC41AE7-3CD6-4569-BC2F-DDAD0E7B85E3}" type="pres">
      <dgm:prSet presAssocID="{DB09C0FB-9B39-436F-A4A6-FE66A6F2F4D3}" presName="Name0" presStyleCnt="0">
        <dgm:presLayoutVars>
          <dgm:dir/>
          <dgm:resizeHandles val="exact"/>
        </dgm:presLayoutVars>
      </dgm:prSet>
      <dgm:spPr/>
    </dgm:pt>
    <dgm:pt modelId="{7B424D32-9FA7-4659-91EC-9448A032BD3E}" type="pres">
      <dgm:prSet presAssocID="{DB09C0FB-9B39-436F-A4A6-FE66A6F2F4D3}" presName="bkgdShp" presStyleLbl="alignAccFollowNode1" presStyleIdx="0" presStyleCnt="1"/>
      <dgm:spPr/>
    </dgm:pt>
    <dgm:pt modelId="{7C3A049B-29CB-4085-88D9-D15AE031D30A}" type="pres">
      <dgm:prSet presAssocID="{DB09C0FB-9B39-436F-A4A6-FE66A6F2F4D3}" presName="linComp" presStyleCnt="0"/>
      <dgm:spPr/>
    </dgm:pt>
    <dgm:pt modelId="{F7BAD986-1A52-4C93-B380-DFB9AC6E7103}" type="pres">
      <dgm:prSet presAssocID="{A5CFEE45-D34A-4652-8D46-2D16532FEBEF}" presName="compNode" presStyleCnt="0"/>
      <dgm:spPr/>
    </dgm:pt>
    <dgm:pt modelId="{30087893-6390-4FE8-A679-8D4A376CFF84}" type="pres">
      <dgm:prSet presAssocID="{A5CFEE45-D34A-4652-8D46-2D16532FEBEF}" presName="node" presStyleLbl="node1" presStyleIdx="0" presStyleCnt="3">
        <dgm:presLayoutVars>
          <dgm:bulletEnabled val="1"/>
        </dgm:presLayoutVars>
      </dgm:prSet>
      <dgm:spPr/>
      <dgm:t>
        <a:bodyPr/>
        <a:lstStyle/>
        <a:p>
          <a:endParaRPr lang="es-PA"/>
        </a:p>
      </dgm:t>
    </dgm:pt>
    <dgm:pt modelId="{E64B420A-38C7-4DCD-B3D4-84565DB10EEE}" type="pres">
      <dgm:prSet presAssocID="{A5CFEE45-D34A-4652-8D46-2D16532FEBEF}" presName="invisiNode" presStyleLbl="node1" presStyleIdx="0" presStyleCnt="3"/>
      <dgm:spPr/>
    </dgm:pt>
    <dgm:pt modelId="{8A057F69-093D-461A-9DAB-C042FB2C3569}" type="pres">
      <dgm:prSet presAssocID="{A5CFEE45-D34A-4652-8D46-2D16532FEBEF}" presName="imagNode" presStyleLbl="fgImgPlace1" presStyleIdx="0" presStyleCnt="3"/>
      <dgm:spPr>
        <a:blipFill rotWithShape="1">
          <a:blip xmlns:r="http://schemas.openxmlformats.org/officeDocument/2006/relationships" r:embed="rId1"/>
          <a:stretch>
            <a:fillRect/>
          </a:stretch>
        </a:blipFill>
      </dgm:spPr>
    </dgm:pt>
    <dgm:pt modelId="{85F5FF82-13FA-4482-9C85-60AEB777A27E}" type="pres">
      <dgm:prSet presAssocID="{5C1FB2FC-59A6-4303-82B7-9E63B7AC04B9}" presName="sibTrans" presStyleLbl="sibTrans2D1" presStyleIdx="0" presStyleCnt="0"/>
      <dgm:spPr/>
    </dgm:pt>
    <dgm:pt modelId="{E4BEC5E4-E348-412F-A970-4E06BF855FC9}" type="pres">
      <dgm:prSet presAssocID="{A01CB66E-F845-4C8A-8784-3BA660A7B17A}" presName="compNode" presStyleCnt="0"/>
      <dgm:spPr/>
    </dgm:pt>
    <dgm:pt modelId="{0CF9607A-764E-4BA7-85D3-0EF53DFC2815}" type="pres">
      <dgm:prSet presAssocID="{A01CB66E-F845-4C8A-8784-3BA660A7B17A}" presName="node" presStyleLbl="node1" presStyleIdx="1" presStyleCnt="3">
        <dgm:presLayoutVars>
          <dgm:bulletEnabled val="1"/>
        </dgm:presLayoutVars>
      </dgm:prSet>
      <dgm:spPr/>
      <dgm:t>
        <a:bodyPr/>
        <a:lstStyle/>
        <a:p>
          <a:endParaRPr lang="es-PA"/>
        </a:p>
      </dgm:t>
    </dgm:pt>
    <dgm:pt modelId="{A293D5CF-79A4-4431-89E9-5ABE5EFC1E5E}" type="pres">
      <dgm:prSet presAssocID="{A01CB66E-F845-4C8A-8784-3BA660A7B17A}" presName="invisiNode" presStyleLbl="node1" presStyleIdx="1" presStyleCnt="3"/>
      <dgm:spPr/>
    </dgm:pt>
    <dgm:pt modelId="{3B652DE5-178D-4AE6-B3FD-DC8BDBEC7F1F}" type="pres">
      <dgm:prSet presAssocID="{A01CB66E-F845-4C8A-8784-3BA660A7B17A}" presName="imagNode" presStyleLbl="fgImgPlace1" presStyleIdx="1" presStyleCnt="3"/>
      <dgm:spPr>
        <a:blipFill rotWithShape="1">
          <a:blip xmlns:r="http://schemas.openxmlformats.org/officeDocument/2006/relationships" r:embed="rId2"/>
          <a:stretch>
            <a:fillRect/>
          </a:stretch>
        </a:blipFill>
      </dgm:spPr>
    </dgm:pt>
    <dgm:pt modelId="{91E97671-5522-411D-8B19-0EF9AD0F7B0F}" type="pres">
      <dgm:prSet presAssocID="{BC1D8FBB-FEBA-4BBF-8A8E-CDBA7ED6CAFE}" presName="sibTrans" presStyleLbl="sibTrans2D1" presStyleIdx="0" presStyleCnt="0"/>
      <dgm:spPr/>
    </dgm:pt>
    <dgm:pt modelId="{1E1FF222-9ACD-46E2-9937-0A2D420374AB}" type="pres">
      <dgm:prSet presAssocID="{98259CD0-0CAB-4CEC-95DD-6A1C70B1F356}" presName="compNode" presStyleCnt="0"/>
      <dgm:spPr/>
    </dgm:pt>
    <dgm:pt modelId="{A6EF6CBE-FA47-4408-A672-F74CD7A8EFE1}" type="pres">
      <dgm:prSet presAssocID="{98259CD0-0CAB-4CEC-95DD-6A1C70B1F356}" presName="node" presStyleLbl="node1" presStyleIdx="2" presStyleCnt="3">
        <dgm:presLayoutVars>
          <dgm:bulletEnabled val="1"/>
        </dgm:presLayoutVars>
      </dgm:prSet>
      <dgm:spPr/>
      <dgm:t>
        <a:bodyPr/>
        <a:lstStyle/>
        <a:p>
          <a:endParaRPr lang="es-PA"/>
        </a:p>
      </dgm:t>
    </dgm:pt>
    <dgm:pt modelId="{0B008DC4-C948-423F-9BA8-265134B54516}" type="pres">
      <dgm:prSet presAssocID="{98259CD0-0CAB-4CEC-95DD-6A1C70B1F356}" presName="invisiNode" presStyleLbl="node1" presStyleIdx="2" presStyleCnt="3"/>
      <dgm:spPr/>
    </dgm:pt>
    <dgm:pt modelId="{D5596045-D5CB-40D8-9AA0-7A841076997E}" type="pres">
      <dgm:prSet presAssocID="{98259CD0-0CAB-4CEC-95DD-6A1C70B1F356}" presName="imagNode" presStyleLbl="fgImgPlace1" presStyleIdx="2" presStyleCnt="3"/>
      <dgm:spPr>
        <a:blipFill rotWithShape="1">
          <a:blip xmlns:r="http://schemas.openxmlformats.org/officeDocument/2006/relationships" r:embed="rId3"/>
          <a:stretch>
            <a:fillRect/>
          </a:stretch>
        </a:blipFill>
      </dgm:spPr>
    </dgm:pt>
  </dgm:ptLst>
  <dgm:cxnLst>
    <dgm:cxn modelId="{F6D92B9B-AAE4-45A1-A2C3-59ABC74C44B8}" type="presOf" srcId="{BC1D8FBB-FEBA-4BBF-8A8E-CDBA7ED6CAFE}" destId="{91E97671-5522-411D-8B19-0EF9AD0F7B0F}" srcOrd="0" destOrd="0" presId="urn:microsoft.com/office/officeart/2005/8/layout/pList2"/>
    <dgm:cxn modelId="{7155CDCC-CABA-41A3-94FB-DEED988BF5F9}" srcId="{DB09C0FB-9B39-436F-A4A6-FE66A6F2F4D3}" destId="{98259CD0-0CAB-4CEC-95DD-6A1C70B1F356}" srcOrd="2" destOrd="0" parTransId="{9B41BBE2-D19F-442D-B861-EEA4A097F710}" sibTransId="{4DD25AFE-4A2A-4FE8-B7D6-FC9684D322C7}"/>
    <dgm:cxn modelId="{6BD2DA71-1B2C-4153-9E9F-6E502E8F9462}" srcId="{DB09C0FB-9B39-436F-A4A6-FE66A6F2F4D3}" destId="{A01CB66E-F845-4C8A-8784-3BA660A7B17A}" srcOrd="1" destOrd="0" parTransId="{0D140C75-4F38-4257-BEF2-3FACA8778D05}" sibTransId="{BC1D8FBB-FEBA-4BBF-8A8E-CDBA7ED6CAFE}"/>
    <dgm:cxn modelId="{7B7B1985-EA77-4DD2-95B5-2F6E534A1FA2}" type="presOf" srcId="{DB09C0FB-9B39-436F-A4A6-FE66A6F2F4D3}" destId="{6CC41AE7-3CD6-4569-BC2F-DDAD0E7B85E3}" srcOrd="0" destOrd="0" presId="urn:microsoft.com/office/officeart/2005/8/layout/pList2"/>
    <dgm:cxn modelId="{6D6AB568-C98D-4145-A1C8-7F451F65A03F}" srcId="{DB09C0FB-9B39-436F-A4A6-FE66A6F2F4D3}" destId="{A5CFEE45-D34A-4652-8D46-2D16532FEBEF}" srcOrd="0" destOrd="0" parTransId="{39B77917-D892-4B7B-A90D-3FA161ED6CEE}" sibTransId="{5C1FB2FC-59A6-4303-82B7-9E63B7AC04B9}"/>
    <dgm:cxn modelId="{7B1A91CF-ACC1-4B54-9018-471CDAE2B0EB}" type="presOf" srcId="{A5CFEE45-D34A-4652-8D46-2D16532FEBEF}" destId="{30087893-6390-4FE8-A679-8D4A376CFF84}" srcOrd="0" destOrd="0" presId="urn:microsoft.com/office/officeart/2005/8/layout/pList2"/>
    <dgm:cxn modelId="{B62BC853-5EF0-427A-A284-808C2F691F9B}" type="presOf" srcId="{5C1FB2FC-59A6-4303-82B7-9E63B7AC04B9}" destId="{85F5FF82-13FA-4482-9C85-60AEB777A27E}" srcOrd="0" destOrd="0" presId="urn:microsoft.com/office/officeart/2005/8/layout/pList2"/>
    <dgm:cxn modelId="{1E6A85F6-1396-43A2-958A-4AF3619E8181}" type="presOf" srcId="{A01CB66E-F845-4C8A-8784-3BA660A7B17A}" destId="{0CF9607A-764E-4BA7-85D3-0EF53DFC2815}" srcOrd="0" destOrd="0" presId="urn:microsoft.com/office/officeart/2005/8/layout/pList2"/>
    <dgm:cxn modelId="{47DCC170-9A2B-452D-B35F-0FD30F5EBA9A}" type="presOf" srcId="{98259CD0-0CAB-4CEC-95DD-6A1C70B1F356}" destId="{A6EF6CBE-FA47-4408-A672-F74CD7A8EFE1}" srcOrd="0" destOrd="0" presId="urn:microsoft.com/office/officeart/2005/8/layout/pList2"/>
    <dgm:cxn modelId="{04E8E513-EBB8-4F41-B760-85A3DABE20E1}" type="presParOf" srcId="{6CC41AE7-3CD6-4569-BC2F-DDAD0E7B85E3}" destId="{7B424D32-9FA7-4659-91EC-9448A032BD3E}" srcOrd="0" destOrd="0" presId="urn:microsoft.com/office/officeart/2005/8/layout/pList2"/>
    <dgm:cxn modelId="{156D9113-B9D1-4567-8F49-4E8B67965C76}" type="presParOf" srcId="{6CC41AE7-3CD6-4569-BC2F-DDAD0E7B85E3}" destId="{7C3A049B-29CB-4085-88D9-D15AE031D30A}" srcOrd="1" destOrd="0" presId="urn:microsoft.com/office/officeart/2005/8/layout/pList2"/>
    <dgm:cxn modelId="{7C67A1B3-C852-4F5D-A5D5-311ACEB4158E}" type="presParOf" srcId="{7C3A049B-29CB-4085-88D9-D15AE031D30A}" destId="{F7BAD986-1A52-4C93-B380-DFB9AC6E7103}" srcOrd="0" destOrd="0" presId="urn:microsoft.com/office/officeart/2005/8/layout/pList2"/>
    <dgm:cxn modelId="{EF13B3DA-2159-4FB6-B85C-9F7B8A40572B}" type="presParOf" srcId="{F7BAD986-1A52-4C93-B380-DFB9AC6E7103}" destId="{30087893-6390-4FE8-A679-8D4A376CFF84}" srcOrd="0" destOrd="0" presId="urn:microsoft.com/office/officeart/2005/8/layout/pList2"/>
    <dgm:cxn modelId="{A80BCA3F-85AC-468C-9935-AAF982A2BEBC}" type="presParOf" srcId="{F7BAD986-1A52-4C93-B380-DFB9AC6E7103}" destId="{E64B420A-38C7-4DCD-B3D4-84565DB10EEE}" srcOrd="1" destOrd="0" presId="urn:microsoft.com/office/officeart/2005/8/layout/pList2"/>
    <dgm:cxn modelId="{D1E3636C-616F-406B-9D99-392262F98D47}" type="presParOf" srcId="{F7BAD986-1A52-4C93-B380-DFB9AC6E7103}" destId="{8A057F69-093D-461A-9DAB-C042FB2C3569}" srcOrd="2" destOrd="0" presId="urn:microsoft.com/office/officeart/2005/8/layout/pList2"/>
    <dgm:cxn modelId="{B9F6452D-217A-4C4A-ACAA-7AAC5FBAC8A3}" type="presParOf" srcId="{7C3A049B-29CB-4085-88D9-D15AE031D30A}" destId="{85F5FF82-13FA-4482-9C85-60AEB777A27E}" srcOrd="1" destOrd="0" presId="urn:microsoft.com/office/officeart/2005/8/layout/pList2"/>
    <dgm:cxn modelId="{40F4C46A-C629-4728-A2BE-1A2AFBCE8310}" type="presParOf" srcId="{7C3A049B-29CB-4085-88D9-D15AE031D30A}" destId="{E4BEC5E4-E348-412F-A970-4E06BF855FC9}" srcOrd="2" destOrd="0" presId="urn:microsoft.com/office/officeart/2005/8/layout/pList2"/>
    <dgm:cxn modelId="{6C465E15-6FA5-4052-A12A-9E941079E2B6}" type="presParOf" srcId="{E4BEC5E4-E348-412F-A970-4E06BF855FC9}" destId="{0CF9607A-764E-4BA7-85D3-0EF53DFC2815}" srcOrd="0" destOrd="0" presId="urn:microsoft.com/office/officeart/2005/8/layout/pList2"/>
    <dgm:cxn modelId="{71E07749-6AD7-4F2A-990E-1835E2ABE433}" type="presParOf" srcId="{E4BEC5E4-E348-412F-A970-4E06BF855FC9}" destId="{A293D5CF-79A4-4431-89E9-5ABE5EFC1E5E}" srcOrd="1" destOrd="0" presId="urn:microsoft.com/office/officeart/2005/8/layout/pList2"/>
    <dgm:cxn modelId="{E163ADB3-EADA-4D4D-AE7C-E6646EF8F56A}" type="presParOf" srcId="{E4BEC5E4-E348-412F-A970-4E06BF855FC9}" destId="{3B652DE5-178D-4AE6-B3FD-DC8BDBEC7F1F}" srcOrd="2" destOrd="0" presId="urn:microsoft.com/office/officeart/2005/8/layout/pList2"/>
    <dgm:cxn modelId="{25D77380-493E-4DD4-B1DB-D8085E2ED980}" type="presParOf" srcId="{7C3A049B-29CB-4085-88D9-D15AE031D30A}" destId="{91E97671-5522-411D-8B19-0EF9AD0F7B0F}" srcOrd="3" destOrd="0" presId="urn:microsoft.com/office/officeart/2005/8/layout/pList2"/>
    <dgm:cxn modelId="{78A67A74-8BBD-4B61-84AC-426B7ECE719A}" type="presParOf" srcId="{7C3A049B-29CB-4085-88D9-D15AE031D30A}" destId="{1E1FF222-9ACD-46E2-9937-0A2D420374AB}" srcOrd="4" destOrd="0" presId="urn:microsoft.com/office/officeart/2005/8/layout/pList2"/>
    <dgm:cxn modelId="{1A7D27A1-F668-44DE-8637-EA6A00055557}" type="presParOf" srcId="{1E1FF222-9ACD-46E2-9937-0A2D420374AB}" destId="{A6EF6CBE-FA47-4408-A672-F74CD7A8EFE1}" srcOrd="0" destOrd="0" presId="urn:microsoft.com/office/officeart/2005/8/layout/pList2"/>
    <dgm:cxn modelId="{2D1A8EAD-52D1-41AA-8117-EF232DEF23F4}" type="presParOf" srcId="{1E1FF222-9ACD-46E2-9937-0A2D420374AB}" destId="{0B008DC4-C948-423F-9BA8-265134B54516}" srcOrd="1" destOrd="0" presId="urn:microsoft.com/office/officeart/2005/8/layout/pList2"/>
    <dgm:cxn modelId="{FAB563BD-0E90-48DC-8507-03B6AAD080C4}" type="presParOf" srcId="{1E1FF222-9ACD-46E2-9937-0A2D420374AB}" destId="{D5596045-D5CB-40D8-9AA0-7A841076997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A45B2F-614D-4DB4-B7FD-592ADA4F078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PA"/>
        </a:p>
      </dgm:t>
    </dgm:pt>
    <dgm:pt modelId="{A1C633C9-528A-4E7B-8D05-85F17D69C920}">
      <dgm:prSet phldrT="[Texto]" custT="1"/>
      <dgm:spPr/>
      <dgm:t>
        <a:bodyPr/>
        <a:lstStyle/>
        <a:p>
          <a:r>
            <a:rPr lang="es-PA" sz="1200" b="1" dirty="0" smtClean="0">
              <a:solidFill>
                <a:schemeClr val="bg1"/>
              </a:solidFill>
            </a:rPr>
            <a:t>17. </a:t>
          </a:r>
          <a:r>
            <a:rPr lang="es-PA" sz="1200" b="1" i="0" dirty="0" smtClean="0">
              <a:solidFill>
                <a:schemeClr val="bg1"/>
              </a:solidFill>
            </a:rPr>
            <a:t>Imagen sensible: </a:t>
          </a:r>
          <a:r>
            <a:rPr lang="es-PA" sz="1200" b="0" i="0" dirty="0" smtClean="0">
              <a:solidFill>
                <a:schemeClr val="bg1"/>
              </a:solidFill>
            </a:rPr>
            <a:t>Una imagen sensible es un imagen dividida en regiones o "</a:t>
          </a:r>
          <a:r>
            <a:rPr lang="es-PA" sz="1200" b="0" i="1" dirty="0" err="1" smtClean="0">
              <a:solidFill>
                <a:schemeClr val="bg1"/>
              </a:solidFill>
            </a:rPr>
            <a:t>hotspots</a:t>
          </a:r>
          <a:r>
            <a:rPr lang="es-PA" sz="1200" b="0" i="0" dirty="0" smtClean="0">
              <a:solidFill>
                <a:schemeClr val="bg1"/>
              </a:solidFill>
            </a:rPr>
            <a:t>", que al ser pulsadas, llaman a una página web que está enlazada con una región en concreto de la imagen. También se le llama mapa sensible</a:t>
          </a:r>
          <a:r>
            <a:rPr lang="es-PA" sz="1100" b="0" i="0" dirty="0" smtClean="0">
              <a:solidFill>
                <a:schemeClr val="bg1"/>
              </a:solidFill>
            </a:rPr>
            <a:t>.</a:t>
          </a:r>
          <a:endParaRPr lang="es-PA" sz="1100" dirty="0">
            <a:solidFill>
              <a:schemeClr val="bg1"/>
            </a:solidFill>
          </a:endParaRPr>
        </a:p>
      </dgm:t>
    </dgm:pt>
    <dgm:pt modelId="{1F872300-4309-4FB9-85BD-1E07FEC6A940}" type="parTrans" cxnId="{748F422D-A12A-455A-BF54-3A1D86F723AA}">
      <dgm:prSet/>
      <dgm:spPr/>
      <dgm:t>
        <a:bodyPr/>
        <a:lstStyle/>
        <a:p>
          <a:endParaRPr lang="es-PA"/>
        </a:p>
      </dgm:t>
    </dgm:pt>
    <dgm:pt modelId="{FC5D4F8A-FD73-43C4-9422-A8FB78C5001C}" type="sibTrans" cxnId="{748F422D-A12A-455A-BF54-3A1D86F723AA}">
      <dgm:prSet/>
      <dgm:spPr/>
      <dgm:t>
        <a:bodyPr/>
        <a:lstStyle/>
        <a:p>
          <a:endParaRPr lang="es-PA"/>
        </a:p>
      </dgm:t>
    </dgm:pt>
    <dgm:pt modelId="{AA41FE29-B680-40AF-9A4F-4D397679DDC3}">
      <dgm:prSet phldrT="[Texto]" custT="1"/>
      <dgm:spPr>
        <a:blipFill rotWithShape="0">
          <a:blip xmlns:r="http://schemas.openxmlformats.org/officeDocument/2006/relationships" r:embed="rId1"/>
          <a:stretch>
            <a:fillRect/>
          </a:stretch>
        </a:blipFill>
      </dgm:spPr>
      <dgm:t>
        <a:bodyPr/>
        <a:lstStyle/>
        <a:p>
          <a:endParaRPr lang="es-PA" sz="1200" b="1" dirty="0"/>
        </a:p>
      </dgm:t>
    </dgm:pt>
    <dgm:pt modelId="{8C56AF7E-00DC-48E4-9A24-BCABAEC72CBA}" type="parTrans" cxnId="{0499DBC6-1F5C-4CF5-80D1-AE741C7F0947}">
      <dgm:prSet/>
      <dgm:spPr/>
      <dgm:t>
        <a:bodyPr/>
        <a:lstStyle/>
        <a:p>
          <a:endParaRPr lang="es-PA"/>
        </a:p>
      </dgm:t>
    </dgm:pt>
    <dgm:pt modelId="{FF1350D2-B6C3-4CEE-BEF6-A9C2DBD362F2}" type="sibTrans" cxnId="{0499DBC6-1F5C-4CF5-80D1-AE741C7F0947}">
      <dgm:prSet/>
      <dgm:spPr/>
      <dgm:t>
        <a:bodyPr/>
        <a:lstStyle/>
        <a:p>
          <a:endParaRPr lang="es-PA"/>
        </a:p>
      </dgm:t>
    </dgm:pt>
    <dgm:pt modelId="{109CE595-6BD3-4CDA-ABDB-52DB92165F12}">
      <dgm:prSet phldrT="[Texto]"/>
      <dgm:spPr/>
      <dgm:t>
        <a:bodyPr/>
        <a:lstStyle/>
        <a:p>
          <a:r>
            <a:rPr lang="es-PA" dirty="0" smtClean="0">
              <a:solidFill>
                <a:schemeClr val="bg1"/>
              </a:solidFill>
            </a:rPr>
            <a:t>18. </a:t>
          </a:r>
          <a:r>
            <a:rPr lang="es-PA" b="1" i="0" dirty="0" err="1" smtClean="0">
              <a:solidFill>
                <a:schemeClr val="bg1"/>
              </a:solidFill>
            </a:rPr>
            <a:t>Knowbot</a:t>
          </a:r>
          <a:r>
            <a:rPr lang="es-PA" b="1" i="0" dirty="0" smtClean="0">
              <a:solidFill>
                <a:schemeClr val="bg1"/>
              </a:solidFill>
            </a:rPr>
            <a:t> (robot de conocimiento): </a:t>
          </a:r>
          <a:r>
            <a:rPr lang="es-PA" b="0" i="0" dirty="0" smtClean="0">
              <a:solidFill>
                <a:schemeClr val="bg1"/>
              </a:solidFill>
            </a:rPr>
            <a:t>sistema de recuperación </a:t>
          </a:r>
          <a:r>
            <a:rPr lang="es-PA" b="0" i="0" dirty="0" err="1" smtClean="0">
              <a:solidFill>
                <a:schemeClr val="bg1"/>
              </a:solidFill>
            </a:rPr>
            <a:t>semiautomatizada</a:t>
          </a:r>
          <a:r>
            <a:rPr lang="es-PA" b="0" i="0" dirty="0" smtClean="0">
              <a:solidFill>
                <a:schemeClr val="bg1"/>
              </a:solidFill>
            </a:rPr>
            <a:t> de la información existente en la red.</a:t>
          </a:r>
          <a:endParaRPr lang="es-PA" dirty="0">
            <a:solidFill>
              <a:schemeClr val="bg1"/>
            </a:solidFill>
          </a:endParaRPr>
        </a:p>
      </dgm:t>
    </dgm:pt>
    <dgm:pt modelId="{97BB2C35-7822-4E00-A9AD-90108DCE518E}" type="parTrans" cxnId="{3335CD4F-EC5E-4AC6-98D7-6698187C360C}">
      <dgm:prSet/>
      <dgm:spPr/>
      <dgm:t>
        <a:bodyPr/>
        <a:lstStyle/>
        <a:p>
          <a:endParaRPr lang="es-PA"/>
        </a:p>
      </dgm:t>
    </dgm:pt>
    <dgm:pt modelId="{1E7110EE-0F0F-47F4-8C38-1E6BCA8905B2}" type="sibTrans" cxnId="{3335CD4F-EC5E-4AC6-98D7-6698187C360C}">
      <dgm:prSet/>
      <dgm:spPr/>
      <dgm:t>
        <a:bodyPr/>
        <a:lstStyle/>
        <a:p>
          <a:endParaRPr lang="es-PA"/>
        </a:p>
      </dgm:t>
    </dgm:pt>
    <dgm:pt modelId="{E5F5E8B6-7B62-415B-89D7-332B456883A9}">
      <dgm:prSet phldrT="[Texto]" custT="1"/>
      <dgm:spPr>
        <a:blipFill rotWithShape="0">
          <a:blip xmlns:r="http://schemas.openxmlformats.org/officeDocument/2006/relationships" r:embed="rId2"/>
          <a:stretch>
            <a:fillRect/>
          </a:stretch>
        </a:blipFill>
      </dgm:spPr>
      <dgm:t>
        <a:bodyPr/>
        <a:lstStyle/>
        <a:p>
          <a:endParaRPr lang="es-PA" sz="1200" b="1" dirty="0"/>
        </a:p>
      </dgm:t>
    </dgm:pt>
    <dgm:pt modelId="{10F7FD86-6023-4369-BB2E-9600C766253E}" type="parTrans" cxnId="{1E59EE7E-7708-4B0A-A114-58D2AB1786BA}">
      <dgm:prSet/>
      <dgm:spPr/>
      <dgm:t>
        <a:bodyPr/>
        <a:lstStyle/>
        <a:p>
          <a:endParaRPr lang="es-PA"/>
        </a:p>
      </dgm:t>
    </dgm:pt>
    <dgm:pt modelId="{5AFCB9C1-1440-4535-8139-1D08FBF5B4F7}" type="sibTrans" cxnId="{1E59EE7E-7708-4B0A-A114-58D2AB1786BA}">
      <dgm:prSet/>
      <dgm:spPr/>
      <dgm:t>
        <a:bodyPr/>
        <a:lstStyle/>
        <a:p>
          <a:endParaRPr lang="es-PA"/>
        </a:p>
      </dgm:t>
    </dgm:pt>
    <dgm:pt modelId="{DAC3D41B-54FC-4605-862B-486EFF71FA84}">
      <dgm:prSet phldrT="[Texto]"/>
      <dgm:spPr/>
      <dgm:t>
        <a:bodyPr/>
        <a:lstStyle/>
        <a:p>
          <a:r>
            <a:rPr lang="es-PA" b="1" dirty="0" smtClean="0">
              <a:solidFill>
                <a:schemeClr val="bg1"/>
              </a:solidFill>
            </a:rPr>
            <a:t>19. </a:t>
          </a:r>
          <a:r>
            <a:rPr lang="es-PA" b="1" i="0" dirty="0" smtClean="0">
              <a:solidFill>
                <a:schemeClr val="bg1"/>
              </a:solidFill>
            </a:rPr>
            <a:t>Metadato</a:t>
          </a:r>
          <a:r>
            <a:rPr lang="es-PA" b="0" i="0" dirty="0" smtClean="0">
              <a:solidFill>
                <a:schemeClr val="bg1"/>
              </a:solidFill>
            </a:rPr>
            <a:t>: dato que describe otro dato. Los metadatos se utilizan par describir recursos.</a:t>
          </a:r>
          <a:endParaRPr lang="es-PA" b="1" dirty="0">
            <a:solidFill>
              <a:schemeClr val="bg1"/>
            </a:solidFill>
          </a:endParaRPr>
        </a:p>
      </dgm:t>
    </dgm:pt>
    <dgm:pt modelId="{1FA18A2B-7592-4835-B700-9C127F722317}" type="parTrans" cxnId="{0F07EC69-6BDF-49AB-91C7-179EF750871A}">
      <dgm:prSet/>
      <dgm:spPr/>
      <dgm:t>
        <a:bodyPr/>
        <a:lstStyle/>
        <a:p>
          <a:endParaRPr lang="es-PA"/>
        </a:p>
      </dgm:t>
    </dgm:pt>
    <dgm:pt modelId="{8B2C540A-07B6-48CC-955C-D4AE9200780C}" type="sibTrans" cxnId="{0F07EC69-6BDF-49AB-91C7-179EF750871A}">
      <dgm:prSet/>
      <dgm:spPr/>
      <dgm:t>
        <a:bodyPr/>
        <a:lstStyle/>
        <a:p>
          <a:endParaRPr lang="es-PA"/>
        </a:p>
      </dgm:t>
    </dgm:pt>
    <dgm:pt modelId="{E6FAEB1A-7134-4576-AAA6-8AE2183EA49C}">
      <dgm:prSet phldrT="[Texto]" custT="1"/>
      <dgm:spPr>
        <a:blipFill rotWithShape="0">
          <a:blip xmlns:r="http://schemas.openxmlformats.org/officeDocument/2006/relationships" r:embed="rId3"/>
          <a:stretch>
            <a:fillRect/>
          </a:stretch>
        </a:blipFill>
      </dgm:spPr>
      <dgm:t>
        <a:bodyPr/>
        <a:lstStyle/>
        <a:p>
          <a:endParaRPr lang="es-PA" sz="1200" b="1" dirty="0"/>
        </a:p>
      </dgm:t>
    </dgm:pt>
    <dgm:pt modelId="{B1D8048E-F33C-4819-9BA9-77EB51022750}" type="parTrans" cxnId="{3E69ECE8-BDCA-4433-86E9-8BB19BF8CE42}">
      <dgm:prSet/>
      <dgm:spPr/>
      <dgm:t>
        <a:bodyPr/>
        <a:lstStyle/>
        <a:p>
          <a:endParaRPr lang="es-PA"/>
        </a:p>
      </dgm:t>
    </dgm:pt>
    <dgm:pt modelId="{375BD9DE-F042-49F7-955D-D45CD3E644FD}" type="sibTrans" cxnId="{3E69ECE8-BDCA-4433-86E9-8BB19BF8CE42}">
      <dgm:prSet/>
      <dgm:spPr/>
      <dgm:t>
        <a:bodyPr/>
        <a:lstStyle/>
        <a:p>
          <a:endParaRPr lang="es-PA"/>
        </a:p>
      </dgm:t>
    </dgm:pt>
    <dgm:pt modelId="{A4BB0B46-2086-47F1-B452-776680DFC142}">
      <dgm:prSet phldrT="[Texto]"/>
      <dgm:spPr/>
      <dgm:t>
        <a:bodyPr/>
        <a:lstStyle/>
        <a:p>
          <a:r>
            <a:rPr lang="es-PA" dirty="0" smtClean="0">
              <a:solidFill>
                <a:schemeClr val="bg1"/>
              </a:solidFill>
            </a:rPr>
            <a:t>20. </a:t>
          </a:r>
          <a:r>
            <a:rPr lang="es-PA" b="1" i="0" dirty="0" smtClean="0">
              <a:solidFill>
                <a:schemeClr val="bg1"/>
              </a:solidFill>
            </a:rPr>
            <a:t>Telnet</a:t>
          </a:r>
          <a:r>
            <a:rPr lang="es-PA" b="0" i="0" dirty="0" smtClean="0">
              <a:solidFill>
                <a:schemeClr val="bg1"/>
              </a:solidFill>
            </a:rPr>
            <a:t>: </a:t>
          </a:r>
          <a:r>
            <a:rPr lang="es-PA" b="0" i="1" dirty="0" smtClean="0">
              <a:solidFill>
                <a:schemeClr val="bg1"/>
              </a:solidFill>
            </a:rPr>
            <a:t>Terminal </a:t>
          </a:r>
          <a:r>
            <a:rPr lang="es-PA" b="0" i="1" dirty="0" err="1" smtClean="0">
              <a:solidFill>
                <a:schemeClr val="bg1"/>
              </a:solidFill>
            </a:rPr>
            <a:t>Emulation</a:t>
          </a:r>
          <a:r>
            <a:rPr lang="es-PA" b="0" i="1" dirty="0" smtClean="0">
              <a:solidFill>
                <a:schemeClr val="bg1"/>
              </a:solidFill>
            </a:rPr>
            <a:t>. </a:t>
          </a:r>
          <a:r>
            <a:rPr lang="es-PA" b="0" i="0" dirty="0" smtClean="0">
              <a:solidFill>
                <a:schemeClr val="bg1"/>
              </a:solidFill>
            </a:rPr>
            <a:t>Protocolo para establecer conexiones entre terminales remotos. Permite que un usuario desde un ordenador remoto se conecte a otro ordenador en una red y, por medio de comandos, entre en el ordenador remoto como si estuviera directamente conectado a él. Actualmente en desuso.</a:t>
          </a:r>
          <a:endParaRPr lang="es-PA" dirty="0">
            <a:solidFill>
              <a:schemeClr val="bg1"/>
            </a:solidFill>
          </a:endParaRPr>
        </a:p>
      </dgm:t>
    </dgm:pt>
    <dgm:pt modelId="{21438850-6CAB-45E4-9A20-CE2E115DABEE}" type="parTrans" cxnId="{170832AA-9568-4DFB-9E8A-5C4C3A7B06E4}">
      <dgm:prSet/>
      <dgm:spPr/>
      <dgm:t>
        <a:bodyPr/>
        <a:lstStyle/>
        <a:p>
          <a:endParaRPr lang="es-PA"/>
        </a:p>
      </dgm:t>
    </dgm:pt>
    <dgm:pt modelId="{ED1DAA6F-2D9C-4BE9-8ED4-6A28A6A6A56F}" type="sibTrans" cxnId="{170832AA-9568-4DFB-9E8A-5C4C3A7B06E4}">
      <dgm:prSet/>
      <dgm:spPr/>
      <dgm:t>
        <a:bodyPr/>
        <a:lstStyle/>
        <a:p>
          <a:endParaRPr lang="es-PA"/>
        </a:p>
      </dgm:t>
    </dgm:pt>
    <dgm:pt modelId="{111C866F-D7F2-4436-912C-4248E3116360}">
      <dgm:prSet phldrT="[Texto]" custT="1"/>
      <dgm:spPr>
        <a:blipFill rotWithShape="0">
          <a:blip xmlns:r="http://schemas.openxmlformats.org/officeDocument/2006/relationships" r:embed="rId4"/>
          <a:stretch>
            <a:fillRect/>
          </a:stretch>
        </a:blipFill>
      </dgm:spPr>
      <dgm:t>
        <a:bodyPr/>
        <a:lstStyle/>
        <a:p>
          <a:endParaRPr lang="es-PA" sz="1200" b="1" dirty="0"/>
        </a:p>
      </dgm:t>
    </dgm:pt>
    <dgm:pt modelId="{C032BE95-629B-451A-B902-515247C2B4D2}" type="parTrans" cxnId="{A25A3CDF-7AD3-420E-B32D-AF7FFCA8192F}">
      <dgm:prSet/>
      <dgm:spPr/>
      <dgm:t>
        <a:bodyPr/>
        <a:lstStyle/>
        <a:p>
          <a:endParaRPr lang="es-PA"/>
        </a:p>
      </dgm:t>
    </dgm:pt>
    <dgm:pt modelId="{061B576C-66A6-4ADE-98DA-EFD395F82B9A}" type="sibTrans" cxnId="{A25A3CDF-7AD3-420E-B32D-AF7FFCA8192F}">
      <dgm:prSet/>
      <dgm:spPr/>
      <dgm:t>
        <a:bodyPr/>
        <a:lstStyle/>
        <a:p>
          <a:endParaRPr lang="es-PA"/>
        </a:p>
      </dgm:t>
    </dgm:pt>
    <dgm:pt modelId="{7177CD0C-B11C-467F-BB1B-25BB48CABBDC}" type="pres">
      <dgm:prSet presAssocID="{D0A45B2F-614D-4DB4-B7FD-592ADA4F0789}" presName="cycleMatrixDiagram" presStyleCnt="0">
        <dgm:presLayoutVars>
          <dgm:chMax val="1"/>
          <dgm:dir/>
          <dgm:animLvl val="lvl"/>
          <dgm:resizeHandles val="exact"/>
        </dgm:presLayoutVars>
      </dgm:prSet>
      <dgm:spPr/>
    </dgm:pt>
    <dgm:pt modelId="{BBF08BA3-5450-4CCC-8DCD-76925492FACA}" type="pres">
      <dgm:prSet presAssocID="{D0A45B2F-614D-4DB4-B7FD-592ADA4F0789}" presName="children" presStyleCnt="0"/>
      <dgm:spPr/>
    </dgm:pt>
    <dgm:pt modelId="{4B598FB1-B583-406C-9262-FB81F42ABA70}" type="pres">
      <dgm:prSet presAssocID="{D0A45B2F-614D-4DB4-B7FD-592ADA4F0789}" presName="child1group" presStyleCnt="0"/>
      <dgm:spPr/>
    </dgm:pt>
    <dgm:pt modelId="{5D394D66-FD8C-4F6D-9AF1-AB76E6EAA8F5}" type="pres">
      <dgm:prSet presAssocID="{D0A45B2F-614D-4DB4-B7FD-592ADA4F0789}" presName="child1" presStyleLbl="bgAcc1" presStyleIdx="0" presStyleCnt="4"/>
      <dgm:spPr/>
      <dgm:t>
        <a:bodyPr/>
        <a:lstStyle/>
        <a:p>
          <a:endParaRPr lang="es-PA"/>
        </a:p>
      </dgm:t>
    </dgm:pt>
    <dgm:pt modelId="{C36AAEEB-7684-4F74-8644-B9F9A5D910BF}" type="pres">
      <dgm:prSet presAssocID="{D0A45B2F-614D-4DB4-B7FD-592ADA4F0789}" presName="child1Text" presStyleLbl="bgAcc1" presStyleIdx="0" presStyleCnt="4">
        <dgm:presLayoutVars>
          <dgm:bulletEnabled val="1"/>
        </dgm:presLayoutVars>
      </dgm:prSet>
      <dgm:spPr/>
      <dgm:t>
        <a:bodyPr/>
        <a:lstStyle/>
        <a:p>
          <a:endParaRPr lang="es-PA"/>
        </a:p>
      </dgm:t>
    </dgm:pt>
    <dgm:pt modelId="{7FE513C3-2726-4F69-BD56-477A71E6694C}" type="pres">
      <dgm:prSet presAssocID="{D0A45B2F-614D-4DB4-B7FD-592ADA4F0789}" presName="child2group" presStyleCnt="0"/>
      <dgm:spPr/>
    </dgm:pt>
    <dgm:pt modelId="{410D1CDC-B7BE-4419-997A-33744FE495FB}" type="pres">
      <dgm:prSet presAssocID="{D0A45B2F-614D-4DB4-B7FD-592ADA4F0789}" presName="child2" presStyleLbl="bgAcc1" presStyleIdx="1" presStyleCnt="4"/>
      <dgm:spPr/>
      <dgm:t>
        <a:bodyPr/>
        <a:lstStyle/>
        <a:p>
          <a:endParaRPr lang="es-PA"/>
        </a:p>
      </dgm:t>
    </dgm:pt>
    <dgm:pt modelId="{78919B83-6725-468A-BA52-38371F22B206}" type="pres">
      <dgm:prSet presAssocID="{D0A45B2F-614D-4DB4-B7FD-592ADA4F0789}" presName="child2Text" presStyleLbl="bgAcc1" presStyleIdx="1" presStyleCnt="4">
        <dgm:presLayoutVars>
          <dgm:bulletEnabled val="1"/>
        </dgm:presLayoutVars>
      </dgm:prSet>
      <dgm:spPr/>
      <dgm:t>
        <a:bodyPr/>
        <a:lstStyle/>
        <a:p>
          <a:endParaRPr lang="es-PA"/>
        </a:p>
      </dgm:t>
    </dgm:pt>
    <dgm:pt modelId="{3ECB36F2-576A-47D3-BA45-346D0BE44F8A}" type="pres">
      <dgm:prSet presAssocID="{D0A45B2F-614D-4DB4-B7FD-592ADA4F0789}" presName="child3group" presStyleCnt="0"/>
      <dgm:spPr/>
    </dgm:pt>
    <dgm:pt modelId="{EA34953E-64EF-4784-80D3-0B0A5A3F04D3}" type="pres">
      <dgm:prSet presAssocID="{D0A45B2F-614D-4DB4-B7FD-592ADA4F0789}" presName="child3" presStyleLbl="bgAcc1" presStyleIdx="2" presStyleCnt="4" custLinFactNeighborX="1535" custLinFactNeighborY="0"/>
      <dgm:spPr/>
      <dgm:t>
        <a:bodyPr/>
        <a:lstStyle/>
        <a:p>
          <a:endParaRPr lang="es-PA"/>
        </a:p>
      </dgm:t>
    </dgm:pt>
    <dgm:pt modelId="{C0F676D3-81D2-4037-B1F1-C2170684A056}" type="pres">
      <dgm:prSet presAssocID="{D0A45B2F-614D-4DB4-B7FD-592ADA4F0789}" presName="child3Text" presStyleLbl="bgAcc1" presStyleIdx="2" presStyleCnt="4">
        <dgm:presLayoutVars>
          <dgm:bulletEnabled val="1"/>
        </dgm:presLayoutVars>
      </dgm:prSet>
      <dgm:spPr/>
      <dgm:t>
        <a:bodyPr/>
        <a:lstStyle/>
        <a:p>
          <a:endParaRPr lang="es-PA"/>
        </a:p>
      </dgm:t>
    </dgm:pt>
    <dgm:pt modelId="{06496CB8-C93A-4340-A75E-AF57531ABA07}" type="pres">
      <dgm:prSet presAssocID="{D0A45B2F-614D-4DB4-B7FD-592ADA4F0789}" presName="child4group" presStyleCnt="0"/>
      <dgm:spPr/>
    </dgm:pt>
    <dgm:pt modelId="{15E21AE6-EB44-4390-A60E-BEF78A9B6519}" type="pres">
      <dgm:prSet presAssocID="{D0A45B2F-614D-4DB4-B7FD-592ADA4F0789}" presName="child4" presStyleLbl="bgAcc1" presStyleIdx="3" presStyleCnt="4"/>
      <dgm:spPr/>
      <dgm:t>
        <a:bodyPr/>
        <a:lstStyle/>
        <a:p>
          <a:endParaRPr lang="es-PA"/>
        </a:p>
      </dgm:t>
    </dgm:pt>
    <dgm:pt modelId="{E1885CD2-97FD-4FC9-A5B3-6EB439FEDBDE}" type="pres">
      <dgm:prSet presAssocID="{D0A45B2F-614D-4DB4-B7FD-592ADA4F0789}" presName="child4Text" presStyleLbl="bgAcc1" presStyleIdx="3" presStyleCnt="4">
        <dgm:presLayoutVars>
          <dgm:bulletEnabled val="1"/>
        </dgm:presLayoutVars>
      </dgm:prSet>
      <dgm:spPr/>
      <dgm:t>
        <a:bodyPr/>
        <a:lstStyle/>
        <a:p>
          <a:endParaRPr lang="es-PA"/>
        </a:p>
      </dgm:t>
    </dgm:pt>
    <dgm:pt modelId="{F0650605-F36E-4E60-8775-82A32CFF4443}" type="pres">
      <dgm:prSet presAssocID="{D0A45B2F-614D-4DB4-B7FD-592ADA4F0789}" presName="childPlaceholder" presStyleCnt="0"/>
      <dgm:spPr/>
    </dgm:pt>
    <dgm:pt modelId="{0010E9F7-FD92-4997-9213-FF2B5349C5CD}" type="pres">
      <dgm:prSet presAssocID="{D0A45B2F-614D-4DB4-B7FD-592ADA4F0789}" presName="circle" presStyleCnt="0"/>
      <dgm:spPr/>
    </dgm:pt>
    <dgm:pt modelId="{74E72A3A-13C3-473B-89AF-9E08AEC344C3}" type="pres">
      <dgm:prSet presAssocID="{D0A45B2F-614D-4DB4-B7FD-592ADA4F0789}" presName="quadrant1" presStyleLbl="node1" presStyleIdx="0" presStyleCnt="4">
        <dgm:presLayoutVars>
          <dgm:chMax val="1"/>
          <dgm:bulletEnabled val="1"/>
        </dgm:presLayoutVars>
      </dgm:prSet>
      <dgm:spPr/>
      <dgm:t>
        <a:bodyPr/>
        <a:lstStyle/>
        <a:p>
          <a:endParaRPr lang="es-PA"/>
        </a:p>
      </dgm:t>
    </dgm:pt>
    <dgm:pt modelId="{38503218-4ABF-4781-9AA4-5871790C6B07}" type="pres">
      <dgm:prSet presAssocID="{D0A45B2F-614D-4DB4-B7FD-592ADA4F0789}" presName="quadrant2" presStyleLbl="node1" presStyleIdx="1" presStyleCnt="4">
        <dgm:presLayoutVars>
          <dgm:chMax val="1"/>
          <dgm:bulletEnabled val="1"/>
        </dgm:presLayoutVars>
      </dgm:prSet>
      <dgm:spPr/>
      <dgm:t>
        <a:bodyPr/>
        <a:lstStyle/>
        <a:p>
          <a:endParaRPr lang="es-PA"/>
        </a:p>
      </dgm:t>
    </dgm:pt>
    <dgm:pt modelId="{485C92C4-BF7C-480B-8D33-ECCC76783E05}" type="pres">
      <dgm:prSet presAssocID="{D0A45B2F-614D-4DB4-B7FD-592ADA4F0789}" presName="quadrant3" presStyleLbl="node1" presStyleIdx="2" presStyleCnt="4">
        <dgm:presLayoutVars>
          <dgm:chMax val="1"/>
          <dgm:bulletEnabled val="1"/>
        </dgm:presLayoutVars>
      </dgm:prSet>
      <dgm:spPr/>
      <dgm:t>
        <a:bodyPr/>
        <a:lstStyle/>
        <a:p>
          <a:endParaRPr lang="es-PA"/>
        </a:p>
      </dgm:t>
    </dgm:pt>
    <dgm:pt modelId="{FAED01F7-9A94-48A3-AD5A-1A0AE62D5718}" type="pres">
      <dgm:prSet presAssocID="{D0A45B2F-614D-4DB4-B7FD-592ADA4F0789}" presName="quadrant4" presStyleLbl="node1" presStyleIdx="3" presStyleCnt="4">
        <dgm:presLayoutVars>
          <dgm:chMax val="1"/>
          <dgm:bulletEnabled val="1"/>
        </dgm:presLayoutVars>
      </dgm:prSet>
      <dgm:spPr/>
      <dgm:t>
        <a:bodyPr/>
        <a:lstStyle/>
        <a:p>
          <a:endParaRPr lang="es-PA"/>
        </a:p>
      </dgm:t>
    </dgm:pt>
    <dgm:pt modelId="{DCB9BE58-24C4-4DA3-9EAA-696066E4E070}" type="pres">
      <dgm:prSet presAssocID="{D0A45B2F-614D-4DB4-B7FD-592ADA4F0789}" presName="quadrantPlaceholder" presStyleCnt="0"/>
      <dgm:spPr/>
    </dgm:pt>
    <dgm:pt modelId="{340D9026-2B4E-40FE-A90E-780648CDEE05}" type="pres">
      <dgm:prSet presAssocID="{D0A45B2F-614D-4DB4-B7FD-592ADA4F0789}" presName="center1" presStyleLbl="fgShp" presStyleIdx="0" presStyleCnt="2" custScaleX="55794" custScaleY="48305"/>
      <dgm:spPr/>
    </dgm:pt>
    <dgm:pt modelId="{7018B51B-9805-482C-9090-112159748B86}" type="pres">
      <dgm:prSet presAssocID="{D0A45B2F-614D-4DB4-B7FD-592ADA4F0789}" presName="center2" presStyleLbl="fgShp" presStyleIdx="1" presStyleCnt="2" custScaleX="20290" custScaleY="26431" custLinFactNeighborX="2536" custLinFactNeighborY="-13124"/>
      <dgm:spPr/>
    </dgm:pt>
  </dgm:ptLst>
  <dgm:cxnLst>
    <dgm:cxn modelId="{B6A47B44-FF5D-48A0-9D3E-537A387DDF09}" type="presOf" srcId="{DAC3D41B-54FC-4605-862B-486EFF71FA84}" destId="{485C92C4-BF7C-480B-8D33-ECCC76783E05}" srcOrd="0" destOrd="0" presId="urn:microsoft.com/office/officeart/2005/8/layout/cycle4"/>
    <dgm:cxn modelId="{3FFF2C9C-28C9-4F59-B778-0D91CAADA8CF}" type="presOf" srcId="{111C866F-D7F2-4436-912C-4248E3116360}" destId="{15E21AE6-EB44-4390-A60E-BEF78A9B6519}" srcOrd="0" destOrd="0" presId="urn:microsoft.com/office/officeart/2005/8/layout/cycle4"/>
    <dgm:cxn modelId="{C5A0329B-2E82-402F-AECE-BC45EB5D7500}" type="presOf" srcId="{E5F5E8B6-7B62-415B-89D7-332B456883A9}" destId="{78919B83-6725-468A-BA52-38371F22B206}" srcOrd="1" destOrd="0" presId="urn:microsoft.com/office/officeart/2005/8/layout/cycle4"/>
    <dgm:cxn modelId="{0499DBC6-1F5C-4CF5-80D1-AE741C7F0947}" srcId="{A1C633C9-528A-4E7B-8D05-85F17D69C920}" destId="{AA41FE29-B680-40AF-9A4F-4D397679DDC3}" srcOrd="0" destOrd="0" parTransId="{8C56AF7E-00DC-48E4-9A24-BCABAEC72CBA}" sibTransId="{FF1350D2-B6C3-4CEE-BEF6-A9C2DBD362F2}"/>
    <dgm:cxn modelId="{3335CD4F-EC5E-4AC6-98D7-6698187C360C}" srcId="{D0A45B2F-614D-4DB4-B7FD-592ADA4F0789}" destId="{109CE595-6BD3-4CDA-ABDB-52DB92165F12}" srcOrd="1" destOrd="0" parTransId="{97BB2C35-7822-4E00-A9AD-90108DCE518E}" sibTransId="{1E7110EE-0F0F-47F4-8C38-1E6BCA8905B2}"/>
    <dgm:cxn modelId="{1E59EE7E-7708-4B0A-A114-58D2AB1786BA}" srcId="{109CE595-6BD3-4CDA-ABDB-52DB92165F12}" destId="{E5F5E8B6-7B62-415B-89D7-332B456883A9}" srcOrd="0" destOrd="0" parTransId="{10F7FD86-6023-4369-BB2E-9600C766253E}" sibTransId="{5AFCB9C1-1440-4535-8139-1D08FBF5B4F7}"/>
    <dgm:cxn modelId="{DEB39A03-740F-4556-AC17-1D7AFC87D4F9}" type="presOf" srcId="{A4BB0B46-2086-47F1-B452-776680DFC142}" destId="{FAED01F7-9A94-48A3-AD5A-1A0AE62D5718}" srcOrd="0" destOrd="0" presId="urn:microsoft.com/office/officeart/2005/8/layout/cycle4"/>
    <dgm:cxn modelId="{3E69ECE8-BDCA-4433-86E9-8BB19BF8CE42}" srcId="{DAC3D41B-54FC-4605-862B-486EFF71FA84}" destId="{E6FAEB1A-7134-4576-AAA6-8AE2183EA49C}" srcOrd="0" destOrd="0" parTransId="{B1D8048E-F33C-4819-9BA9-77EB51022750}" sibTransId="{375BD9DE-F042-49F7-955D-D45CD3E644FD}"/>
    <dgm:cxn modelId="{56E247FA-DE96-4661-8618-FD234C51B59A}" type="presOf" srcId="{AA41FE29-B680-40AF-9A4F-4D397679DDC3}" destId="{C36AAEEB-7684-4F74-8644-B9F9A5D910BF}" srcOrd="1" destOrd="0" presId="urn:microsoft.com/office/officeart/2005/8/layout/cycle4"/>
    <dgm:cxn modelId="{5CF41B6C-5DAE-44C9-8921-6395B009645B}" type="presOf" srcId="{E6FAEB1A-7134-4576-AAA6-8AE2183EA49C}" destId="{C0F676D3-81D2-4037-B1F1-C2170684A056}" srcOrd="1" destOrd="0" presId="urn:microsoft.com/office/officeart/2005/8/layout/cycle4"/>
    <dgm:cxn modelId="{748F422D-A12A-455A-BF54-3A1D86F723AA}" srcId="{D0A45B2F-614D-4DB4-B7FD-592ADA4F0789}" destId="{A1C633C9-528A-4E7B-8D05-85F17D69C920}" srcOrd="0" destOrd="0" parTransId="{1F872300-4309-4FB9-85BD-1E07FEC6A940}" sibTransId="{FC5D4F8A-FD73-43C4-9422-A8FB78C5001C}"/>
    <dgm:cxn modelId="{D0431AD3-AE1C-494A-AF93-381719CE3995}" type="presOf" srcId="{E6FAEB1A-7134-4576-AAA6-8AE2183EA49C}" destId="{EA34953E-64EF-4784-80D3-0B0A5A3F04D3}" srcOrd="0" destOrd="0" presId="urn:microsoft.com/office/officeart/2005/8/layout/cycle4"/>
    <dgm:cxn modelId="{A7508098-8519-410B-A2D8-93E316250E85}" type="presOf" srcId="{D0A45B2F-614D-4DB4-B7FD-592ADA4F0789}" destId="{7177CD0C-B11C-467F-BB1B-25BB48CABBDC}" srcOrd="0" destOrd="0" presId="urn:microsoft.com/office/officeart/2005/8/layout/cycle4"/>
    <dgm:cxn modelId="{AC339E52-4218-485D-8A00-D69DEAD0E55F}" type="presOf" srcId="{111C866F-D7F2-4436-912C-4248E3116360}" destId="{E1885CD2-97FD-4FC9-A5B3-6EB439FEDBDE}" srcOrd="1" destOrd="0" presId="urn:microsoft.com/office/officeart/2005/8/layout/cycle4"/>
    <dgm:cxn modelId="{A25A3CDF-7AD3-420E-B32D-AF7FFCA8192F}" srcId="{A4BB0B46-2086-47F1-B452-776680DFC142}" destId="{111C866F-D7F2-4436-912C-4248E3116360}" srcOrd="0" destOrd="0" parTransId="{C032BE95-629B-451A-B902-515247C2B4D2}" sibTransId="{061B576C-66A6-4ADE-98DA-EFD395F82B9A}"/>
    <dgm:cxn modelId="{B0F86678-5191-4997-9909-EBCC456E87F6}" type="presOf" srcId="{AA41FE29-B680-40AF-9A4F-4D397679DDC3}" destId="{5D394D66-FD8C-4F6D-9AF1-AB76E6EAA8F5}" srcOrd="0" destOrd="0" presId="urn:microsoft.com/office/officeart/2005/8/layout/cycle4"/>
    <dgm:cxn modelId="{7160DA18-A337-4DB4-8C8B-032705741CD4}" type="presOf" srcId="{109CE595-6BD3-4CDA-ABDB-52DB92165F12}" destId="{38503218-4ABF-4781-9AA4-5871790C6B07}" srcOrd="0" destOrd="0" presId="urn:microsoft.com/office/officeart/2005/8/layout/cycle4"/>
    <dgm:cxn modelId="{7074CD9F-7EA8-46BB-8622-9AE0BD8992DF}" type="presOf" srcId="{A1C633C9-528A-4E7B-8D05-85F17D69C920}" destId="{74E72A3A-13C3-473B-89AF-9E08AEC344C3}" srcOrd="0" destOrd="0" presId="urn:microsoft.com/office/officeart/2005/8/layout/cycle4"/>
    <dgm:cxn modelId="{170832AA-9568-4DFB-9E8A-5C4C3A7B06E4}" srcId="{D0A45B2F-614D-4DB4-B7FD-592ADA4F0789}" destId="{A4BB0B46-2086-47F1-B452-776680DFC142}" srcOrd="3" destOrd="0" parTransId="{21438850-6CAB-45E4-9A20-CE2E115DABEE}" sibTransId="{ED1DAA6F-2D9C-4BE9-8ED4-6A28A6A6A56F}"/>
    <dgm:cxn modelId="{521269FD-9B7D-4795-9F20-6F77C6C3A847}" type="presOf" srcId="{E5F5E8B6-7B62-415B-89D7-332B456883A9}" destId="{410D1CDC-B7BE-4419-997A-33744FE495FB}" srcOrd="0" destOrd="0" presId="urn:microsoft.com/office/officeart/2005/8/layout/cycle4"/>
    <dgm:cxn modelId="{0F07EC69-6BDF-49AB-91C7-179EF750871A}" srcId="{D0A45B2F-614D-4DB4-B7FD-592ADA4F0789}" destId="{DAC3D41B-54FC-4605-862B-486EFF71FA84}" srcOrd="2" destOrd="0" parTransId="{1FA18A2B-7592-4835-B700-9C127F722317}" sibTransId="{8B2C540A-07B6-48CC-955C-D4AE9200780C}"/>
    <dgm:cxn modelId="{12801C50-AE93-454A-B0C2-91FAA60EAD30}" type="presParOf" srcId="{7177CD0C-B11C-467F-BB1B-25BB48CABBDC}" destId="{BBF08BA3-5450-4CCC-8DCD-76925492FACA}" srcOrd="0" destOrd="0" presId="urn:microsoft.com/office/officeart/2005/8/layout/cycle4"/>
    <dgm:cxn modelId="{783DC143-8F0E-4C13-9C04-12C76AA8BD15}" type="presParOf" srcId="{BBF08BA3-5450-4CCC-8DCD-76925492FACA}" destId="{4B598FB1-B583-406C-9262-FB81F42ABA70}" srcOrd="0" destOrd="0" presId="urn:microsoft.com/office/officeart/2005/8/layout/cycle4"/>
    <dgm:cxn modelId="{E62D9423-71D8-45D7-966A-D6CF83074012}" type="presParOf" srcId="{4B598FB1-B583-406C-9262-FB81F42ABA70}" destId="{5D394D66-FD8C-4F6D-9AF1-AB76E6EAA8F5}" srcOrd="0" destOrd="0" presId="urn:microsoft.com/office/officeart/2005/8/layout/cycle4"/>
    <dgm:cxn modelId="{BCCAA1BE-F198-4FED-BF19-4245F35A4669}" type="presParOf" srcId="{4B598FB1-B583-406C-9262-FB81F42ABA70}" destId="{C36AAEEB-7684-4F74-8644-B9F9A5D910BF}" srcOrd="1" destOrd="0" presId="urn:microsoft.com/office/officeart/2005/8/layout/cycle4"/>
    <dgm:cxn modelId="{626BA503-A0B5-4C14-95B2-84109FE13F98}" type="presParOf" srcId="{BBF08BA3-5450-4CCC-8DCD-76925492FACA}" destId="{7FE513C3-2726-4F69-BD56-477A71E6694C}" srcOrd="1" destOrd="0" presId="urn:microsoft.com/office/officeart/2005/8/layout/cycle4"/>
    <dgm:cxn modelId="{BA5F1F45-C28B-4C98-89CA-1E9233903D80}" type="presParOf" srcId="{7FE513C3-2726-4F69-BD56-477A71E6694C}" destId="{410D1CDC-B7BE-4419-997A-33744FE495FB}" srcOrd="0" destOrd="0" presId="urn:microsoft.com/office/officeart/2005/8/layout/cycle4"/>
    <dgm:cxn modelId="{C38DA574-21FF-411D-95F6-AFBF428EACA3}" type="presParOf" srcId="{7FE513C3-2726-4F69-BD56-477A71E6694C}" destId="{78919B83-6725-468A-BA52-38371F22B206}" srcOrd="1" destOrd="0" presId="urn:microsoft.com/office/officeart/2005/8/layout/cycle4"/>
    <dgm:cxn modelId="{75670E68-4AC5-45F5-8DFE-9708A3459ECA}" type="presParOf" srcId="{BBF08BA3-5450-4CCC-8DCD-76925492FACA}" destId="{3ECB36F2-576A-47D3-BA45-346D0BE44F8A}" srcOrd="2" destOrd="0" presId="urn:microsoft.com/office/officeart/2005/8/layout/cycle4"/>
    <dgm:cxn modelId="{00BB79DB-F76F-47DD-ACB1-6CB86BC0FAFB}" type="presParOf" srcId="{3ECB36F2-576A-47D3-BA45-346D0BE44F8A}" destId="{EA34953E-64EF-4784-80D3-0B0A5A3F04D3}" srcOrd="0" destOrd="0" presId="urn:microsoft.com/office/officeart/2005/8/layout/cycle4"/>
    <dgm:cxn modelId="{4E6DC297-17A5-4047-B017-929A64911CA3}" type="presParOf" srcId="{3ECB36F2-576A-47D3-BA45-346D0BE44F8A}" destId="{C0F676D3-81D2-4037-B1F1-C2170684A056}" srcOrd="1" destOrd="0" presId="urn:microsoft.com/office/officeart/2005/8/layout/cycle4"/>
    <dgm:cxn modelId="{FF4CB2A7-8F6B-4ABA-A824-A04C2084C84F}" type="presParOf" srcId="{BBF08BA3-5450-4CCC-8DCD-76925492FACA}" destId="{06496CB8-C93A-4340-A75E-AF57531ABA07}" srcOrd="3" destOrd="0" presId="urn:microsoft.com/office/officeart/2005/8/layout/cycle4"/>
    <dgm:cxn modelId="{BC04D146-7E10-47E4-B6DE-A91705C43649}" type="presParOf" srcId="{06496CB8-C93A-4340-A75E-AF57531ABA07}" destId="{15E21AE6-EB44-4390-A60E-BEF78A9B6519}" srcOrd="0" destOrd="0" presId="urn:microsoft.com/office/officeart/2005/8/layout/cycle4"/>
    <dgm:cxn modelId="{CD914762-E38F-44B2-9F9F-0AD734298989}" type="presParOf" srcId="{06496CB8-C93A-4340-A75E-AF57531ABA07}" destId="{E1885CD2-97FD-4FC9-A5B3-6EB439FEDBDE}" srcOrd="1" destOrd="0" presId="urn:microsoft.com/office/officeart/2005/8/layout/cycle4"/>
    <dgm:cxn modelId="{A60B5F96-C1F7-4A8A-9ED8-E325B08C5A5A}" type="presParOf" srcId="{BBF08BA3-5450-4CCC-8DCD-76925492FACA}" destId="{F0650605-F36E-4E60-8775-82A32CFF4443}" srcOrd="4" destOrd="0" presId="urn:microsoft.com/office/officeart/2005/8/layout/cycle4"/>
    <dgm:cxn modelId="{AC3A8311-9714-4D96-9489-3DDDA405022C}" type="presParOf" srcId="{7177CD0C-B11C-467F-BB1B-25BB48CABBDC}" destId="{0010E9F7-FD92-4997-9213-FF2B5349C5CD}" srcOrd="1" destOrd="0" presId="urn:microsoft.com/office/officeart/2005/8/layout/cycle4"/>
    <dgm:cxn modelId="{D1F48D0B-6DD4-4B8A-A03D-16A9FAC1CAF2}" type="presParOf" srcId="{0010E9F7-FD92-4997-9213-FF2B5349C5CD}" destId="{74E72A3A-13C3-473B-89AF-9E08AEC344C3}" srcOrd="0" destOrd="0" presId="urn:microsoft.com/office/officeart/2005/8/layout/cycle4"/>
    <dgm:cxn modelId="{ECA98AEE-20A1-47DD-8F98-A5A3AA44F268}" type="presParOf" srcId="{0010E9F7-FD92-4997-9213-FF2B5349C5CD}" destId="{38503218-4ABF-4781-9AA4-5871790C6B07}" srcOrd="1" destOrd="0" presId="urn:microsoft.com/office/officeart/2005/8/layout/cycle4"/>
    <dgm:cxn modelId="{4898D605-193B-4F5B-96ED-3D3373BC8FE3}" type="presParOf" srcId="{0010E9F7-FD92-4997-9213-FF2B5349C5CD}" destId="{485C92C4-BF7C-480B-8D33-ECCC76783E05}" srcOrd="2" destOrd="0" presId="urn:microsoft.com/office/officeart/2005/8/layout/cycle4"/>
    <dgm:cxn modelId="{1FFA60D0-3343-411B-92E3-F27C6E05D678}" type="presParOf" srcId="{0010E9F7-FD92-4997-9213-FF2B5349C5CD}" destId="{FAED01F7-9A94-48A3-AD5A-1A0AE62D5718}" srcOrd="3" destOrd="0" presId="urn:microsoft.com/office/officeart/2005/8/layout/cycle4"/>
    <dgm:cxn modelId="{A36350B0-5494-4682-BBA8-CCEBEF093F89}" type="presParOf" srcId="{0010E9F7-FD92-4997-9213-FF2B5349C5CD}" destId="{DCB9BE58-24C4-4DA3-9EAA-696066E4E070}" srcOrd="4" destOrd="0" presId="urn:microsoft.com/office/officeart/2005/8/layout/cycle4"/>
    <dgm:cxn modelId="{254F433E-304A-4F62-87BF-F643F37682B3}" type="presParOf" srcId="{7177CD0C-B11C-467F-BB1B-25BB48CABBDC}" destId="{340D9026-2B4E-40FE-A90E-780648CDEE05}" srcOrd="2" destOrd="0" presId="urn:microsoft.com/office/officeart/2005/8/layout/cycle4"/>
    <dgm:cxn modelId="{6210BD68-1041-4E8B-92B7-4A4ADF54EDAF}" type="presParOf" srcId="{7177CD0C-B11C-467F-BB1B-25BB48CABBDC}" destId="{7018B51B-9805-482C-9090-112159748B8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49C60-1AD8-4C1F-8A9C-BA64FDA9CADD}">
      <dsp:nvSpPr>
        <dsp:cNvPr id="0" name=""/>
        <dsp:cNvSpPr/>
      </dsp:nvSpPr>
      <dsp:spPr>
        <a:xfrm>
          <a:off x="1640766" y="3717"/>
          <a:ext cx="3166603" cy="1899962"/>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PA" sz="1300" b="1" i="0" kern="1200" dirty="0" smtClean="0"/>
            <a:t>1. Agente: </a:t>
          </a:r>
          <a:r>
            <a:rPr lang="es-PA" sz="1300" b="0" i="0" kern="1200" dirty="0" smtClean="0"/>
            <a:t>tipo de </a:t>
          </a:r>
          <a:r>
            <a:rPr lang="es-PA" sz="1300" b="0" i="1" kern="1200" dirty="0" smtClean="0"/>
            <a:t>software</a:t>
          </a:r>
          <a:r>
            <a:rPr lang="es-PA" sz="1300" b="0" i="0" kern="1200" dirty="0" smtClean="0"/>
            <a:t> programado para rastrear Internet y realizar una función específica para el usuario. También se denomina robot. Transitan por Internet, recolectan la información e indizan los contenidos para crear sus propias bases de datos.</a:t>
          </a:r>
          <a:endParaRPr lang="es-PA" sz="1300" kern="1200" dirty="0"/>
        </a:p>
      </dsp:txBody>
      <dsp:txXfrm>
        <a:off x="1640766" y="3717"/>
        <a:ext cx="3166603" cy="1899962"/>
      </dsp:txXfrm>
    </dsp:sp>
    <dsp:sp modelId="{347C6BB8-7A9B-49C7-9E6E-C7C381A85003}">
      <dsp:nvSpPr>
        <dsp:cNvPr id="0" name=""/>
        <dsp:cNvSpPr/>
      </dsp:nvSpPr>
      <dsp:spPr>
        <a:xfrm>
          <a:off x="5124030" y="3717"/>
          <a:ext cx="3166603" cy="1899962"/>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PA" sz="1300" kern="1200" dirty="0" smtClean="0"/>
            <a:t>2. </a:t>
          </a:r>
          <a:r>
            <a:rPr lang="es-PA" sz="1300" b="1" i="0" kern="1200" dirty="0" smtClean="0"/>
            <a:t>ARP</a:t>
          </a:r>
          <a:r>
            <a:rPr lang="es-PA" sz="1300" b="0" i="0" kern="1200" dirty="0" smtClean="0"/>
            <a:t>: </a:t>
          </a:r>
          <a:r>
            <a:rPr lang="es-PA" sz="1300" b="0" i="1" kern="1200" dirty="0" err="1" smtClean="0"/>
            <a:t>Address</a:t>
          </a:r>
          <a:r>
            <a:rPr lang="es-PA" sz="1300" b="0" i="1" kern="1200" dirty="0" smtClean="0"/>
            <a:t> </a:t>
          </a:r>
          <a:r>
            <a:rPr lang="es-PA" sz="1300" b="0" i="1" kern="1200" dirty="0" err="1" smtClean="0"/>
            <a:t>Resolution</a:t>
          </a:r>
          <a:r>
            <a:rPr lang="es-PA" sz="1300" b="0" i="1" kern="1200" dirty="0" smtClean="0"/>
            <a:t> </a:t>
          </a:r>
          <a:r>
            <a:rPr lang="es-PA" sz="1300" b="0" i="1" kern="1200" dirty="0" err="1" smtClean="0"/>
            <a:t>Protocol</a:t>
          </a:r>
          <a:r>
            <a:rPr lang="es-PA" sz="1300" b="0" i="0" kern="1200" dirty="0" smtClean="0"/>
            <a:t>. Protocolo que realiza la conversión de direcciones IP a direcciones de </a:t>
          </a:r>
          <a:r>
            <a:rPr lang="es-PA" sz="1300" b="0" i="1" kern="1200" dirty="0" smtClean="0"/>
            <a:t>hardware</a:t>
          </a:r>
          <a:r>
            <a:rPr lang="es-PA" sz="1300" b="0" i="0" kern="1200" dirty="0" smtClean="0"/>
            <a:t> de los dispositivos asociados.</a:t>
          </a:r>
        </a:p>
        <a:p>
          <a:pPr lvl="0" algn="ctr" defTabSz="577850">
            <a:lnSpc>
              <a:spcPct val="90000"/>
            </a:lnSpc>
            <a:spcBef>
              <a:spcPct val="0"/>
            </a:spcBef>
            <a:spcAft>
              <a:spcPct val="35000"/>
            </a:spcAft>
          </a:pPr>
          <a:endParaRPr lang="es-PA" sz="1300" kern="1200" dirty="0"/>
        </a:p>
      </dsp:txBody>
      <dsp:txXfrm>
        <a:off x="5124030" y="3717"/>
        <a:ext cx="3166603" cy="1899962"/>
      </dsp:txXfrm>
    </dsp:sp>
    <dsp:sp modelId="{D73B53E2-3471-44DE-9928-6A8AE5868090}">
      <dsp:nvSpPr>
        <dsp:cNvPr id="0" name=""/>
        <dsp:cNvSpPr/>
      </dsp:nvSpPr>
      <dsp:spPr>
        <a:xfrm>
          <a:off x="1640766" y="2220339"/>
          <a:ext cx="3166603" cy="1899962"/>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PA" sz="1300" kern="1200" dirty="0" smtClean="0"/>
            <a:t>3. </a:t>
          </a:r>
          <a:r>
            <a:rPr lang="es-PA" sz="1300" b="1" i="0" kern="1200" dirty="0" smtClean="0"/>
            <a:t>BICI: </a:t>
          </a:r>
          <a:r>
            <a:rPr lang="es-PA" sz="1300" b="0" i="1" kern="1200" dirty="0" smtClean="0"/>
            <a:t>Book </a:t>
          </a:r>
          <a:r>
            <a:rPr lang="es-PA" sz="1300" b="0" i="1" kern="1200" dirty="0" err="1" smtClean="0"/>
            <a:t>Item</a:t>
          </a:r>
          <a:r>
            <a:rPr lang="es-PA" sz="1300" b="0" i="1" kern="1200" dirty="0" smtClean="0"/>
            <a:t> and </a:t>
          </a:r>
          <a:r>
            <a:rPr lang="es-PA" sz="1300" b="0" i="1" kern="1200" dirty="0" err="1" smtClean="0"/>
            <a:t>Contribution</a:t>
          </a:r>
          <a:r>
            <a:rPr lang="es-PA" sz="1300" b="0" i="1" kern="1200" dirty="0" smtClean="0"/>
            <a:t> </a:t>
          </a:r>
          <a:r>
            <a:rPr lang="es-PA" sz="1300" b="0" i="1" kern="1200" dirty="0" err="1" smtClean="0"/>
            <a:t>Identifier</a:t>
          </a:r>
          <a:r>
            <a:rPr lang="es-PA" sz="1300" b="0" i="1" kern="1200" dirty="0" smtClean="0"/>
            <a:t>.</a:t>
          </a:r>
          <a:r>
            <a:rPr lang="es-PA" sz="1300" b="0" i="0" kern="1200" dirty="0" smtClean="0"/>
            <a:t> Un estándar que está desarrollando la NISO con el fin de identificar a los autores de obras en línea. </a:t>
          </a:r>
          <a:endParaRPr lang="es-PA" sz="1300" kern="1200" dirty="0"/>
        </a:p>
      </dsp:txBody>
      <dsp:txXfrm>
        <a:off x="1640766" y="2220339"/>
        <a:ext cx="3166603" cy="1899962"/>
      </dsp:txXfrm>
    </dsp:sp>
    <dsp:sp modelId="{772C3E44-8C7A-47E5-BD1F-508C153EED95}">
      <dsp:nvSpPr>
        <dsp:cNvPr id="0" name=""/>
        <dsp:cNvSpPr/>
      </dsp:nvSpPr>
      <dsp:spPr>
        <a:xfrm>
          <a:off x="5124030" y="2220339"/>
          <a:ext cx="3166603" cy="1899962"/>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PA" sz="1300" kern="1200" dirty="0" smtClean="0"/>
            <a:t>4. </a:t>
          </a:r>
          <a:r>
            <a:rPr lang="es-ES_tradnl" sz="1300" b="1" i="0" kern="1200" dirty="0" err="1" smtClean="0"/>
            <a:t>Broadcast</a:t>
          </a:r>
          <a:r>
            <a:rPr lang="es-ES_tradnl" sz="1300" b="0" i="0" kern="1200" dirty="0" smtClean="0"/>
            <a:t>: dirección que se emplea para mandar mensajes a todos los puestos de una red.</a:t>
          </a:r>
          <a:endParaRPr lang="es-PA" sz="1300" kern="1200" dirty="0"/>
        </a:p>
      </dsp:txBody>
      <dsp:txXfrm>
        <a:off x="5124030" y="2220339"/>
        <a:ext cx="3166603" cy="1899962"/>
      </dsp:txXfrm>
    </dsp:sp>
    <dsp:sp modelId="{14841465-BEB4-48C0-85AC-70F178E65F74}">
      <dsp:nvSpPr>
        <dsp:cNvPr id="0" name=""/>
        <dsp:cNvSpPr/>
      </dsp:nvSpPr>
      <dsp:spPr>
        <a:xfrm>
          <a:off x="3382398" y="4436962"/>
          <a:ext cx="3166603" cy="1899962"/>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PA" sz="1300" kern="1200" dirty="0" smtClean="0"/>
            <a:t>5. </a:t>
          </a:r>
          <a:r>
            <a:rPr lang="es-PA" sz="1300" b="1" i="0" kern="1200" dirty="0" smtClean="0"/>
            <a:t>CERN</a:t>
          </a:r>
          <a:r>
            <a:rPr lang="es-PA" sz="1300" b="0" i="0" kern="1200" dirty="0" smtClean="0"/>
            <a:t>: Laboratorio de Física de Partículas</a:t>
          </a:r>
          <a:r>
            <a:rPr lang="es-PA" sz="1300" kern="1200" dirty="0" smtClean="0"/>
            <a:t> fue el centro donde se desarrolló la </a:t>
          </a:r>
          <a:r>
            <a:rPr lang="es-PA" sz="1300" kern="1200" dirty="0" err="1" smtClean="0"/>
            <a:t>World</a:t>
          </a:r>
          <a:r>
            <a:rPr lang="es-PA" sz="1300" kern="1200" dirty="0" smtClean="0"/>
            <a:t> Wide Web, buscando construir un sistema de hipertexto e hipermedia.</a:t>
          </a:r>
          <a:endParaRPr lang="es-PA" sz="1300" kern="1200" dirty="0"/>
        </a:p>
      </dsp:txBody>
      <dsp:txXfrm>
        <a:off x="3382398" y="4436962"/>
        <a:ext cx="3166603" cy="1899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DB9B6-A4ED-4BA5-9A95-B3EFC9B40029}">
      <dsp:nvSpPr>
        <dsp:cNvPr id="0" name=""/>
        <dsp:cNvSpPr/>
      </dsp:nvSpPr>
      <dsp:spPr>
        <a:xfrm>
          <a:off x="2391824" y="-42929"/>
          <a:ext cx="6477909" cy="6477909"/>
        </a:xfrm>
        <a:prstGeom prst="circularArrow">
          <a:avLst>
            <a:gd name="adj1" fmla="val 5544"/>
            <a:gd name="adj2" fmla="val 330680"/>
            <a:gd name="adj3" fmla="val 13728008"/>
            <a:gd name="adj4" fmla="val 1741519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912EE-4F35-49D2-8762-23297DDF01C1}">
      <dsp:nvSpPr>
        <dsp:cNvPr id="0" name=""/>
        <dsp:cNvSpPr/>
      </dsp:nvSpPr>
      <dsp:spPr>
        <a:xfrm>
          <a:off x="4082864" y="1799"/>
          <a:ext cx="3095828" cy="154791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A" sz="1400" kern="1200" dirty="0" smtClean="0"/>
            <a:t>6.</a:t>
          </a:r>
          <a:r>
            <a:rPr lang="es-PA" sz="1400" b="1" i="0" kern="1200" dirty="0" smtClean="0"/>
            <a:t>Copyleft (Free Software): </a:t>
          </a:r>
          <a:r>
            <a:rPr lang="es-PA" sz="1400" b="0" i="0" kern="1200" dirty="0" smtClean="0"/>
            <a:t>Fórmula de copyright nacida en el ámbito del software  mediante la cual el autor de un programa lo declara como de dominio público, de forma que quien quiera puede usarlo y modificarlo. </a:t>
          </a:r>
          <a:endParaRPr lang="es-PA" sz="1400" kern="1200" dirty="0"/>
        </a:p>
      </dsp:txBody>
      <dsp:txXfrm>
        <a:off x="4158427" y="77362"/>
        <a:ext cx="2944702" cy="1396788"/>
      </dsp:txXfrm>
    </dsp:sp>
    <dsp:sp modelId="{4DBBB122-2C91-4B8E-AEC0-91939BC21D7E}">
      <dsp:nvSpPr>
        <dsp:cNvPr id="0" name=""/>
        <dsp:cNvSpPr/>
      </dsp:nvSpPr>
      <dsp:spPr>
        <a:xfrm>
          <a:off x="6710096" y="1910595"/>
          <a:ext cx="3095828" cy="154791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A" sz="1400" kern="1200" dirty="0" smtClean="0"/>
            <a:t>7.</a:t>
          </a:r>
          <a:r>
            <a:rPr lang="es-PA" sz="1400" b="1" i="0" kern="1200" dirty="0" smtClean="0"/>
            <a:t>DejaNews: </a:t>
          </a:r>
          <a:r>
            <a:rPr lang="es-PA" sz="1400" b="0" i="0" kern="1200" dirty="0" smtClean="0"/>
            <a:t>uno de los índices más completos de los grupos de noticias de la WWW.</a:t>
          </a:r>
          <a:endParaRPr lang="es-PA" sz="1400" kern="1200" dirty="0"/>
        </a:p>
      </dsp:txBody>
      <dsp:txXfrm>
        <a:off x="6785659" y="1986158"/>
        <a:ext cx="2944702" cy="1396788"/>
      </dsp:txXfrm>
    </dsp:sp>
    <dsp:sp modelId="{AB298D99-95EF-434F-A46F-3946525696F1}">
      <dsp:nvSpPr>
        <dsp:cNvPr id="0" name=""/>
        <dsp:cNvSpPr/>
      </dsp:nvSpPr>
      <dsp:spPr>
        <a:xfrm>
          <a:off x="5706583" y="4999091"/>
          <a:ext cx="3095828" cy="154791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kern="1200" dirty="0" smtClean="0"/>
            <a:t>8.</a:t>
          </a:r>
          <a:r>
            <a:rPr lang="es-PA" sz="1200" b="1" i="0" kern="1200" dirty="0" smtClean="0"/>
            <a:t>Dominio</a:t>
          </a:r>
          <a:r>
            <a:rPr lang="es-PA" sz="1200" b="0" i="0" kern="1200" dirty="0" smtClean="0"/>
            <a:t>: sistema de denominación de hosts (servidores) en Internet el cual está formado por un conjunto de caracteres que identifica un sitio de la red accesible por un usuario. Van separados por un punto y jerárquicamente están organizados de derecha a izquierda.</a:t>
          </a:r>
          <a:endParaRPr lang="es-PA" sz="1200" kern="1200" dirty="0"/>
        </a:p>
      </dsp:txBody>
      <dsp:txXfrm>
        <a:off x="5782146" y="5074654"/>
        <a:ext cx="2944702" cy="1396788"/>
      </dsp:txXfrm>
    </dsp:sp>
    <dsp:sp modelId="{6B66401E-6FF7-4DE1-BAD7-655104998C12}">
      <dsp:nvSpPr>
        <dsp:cNvPr id="0" name=""/>
        <dsp:cNvSpPr/>
      </dsp:nvSpPr>
      <dsp:spPr>
        <a:xfrm>
          <a:off x="2459146" y="4999091"/>
          <a:ext cx="3095828" cy="154791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A" sz="1200" b="1" i="0" kern="1200" dirty="0" smtClean="0"/>
            <a:t>9. Dominio de Alto Nivel: </a:t>
          </a:r>
          <a:r>
            <a:rPr lang="es-PA" sz="1200" b="0" i="0" kern="1200" dirty="0" smtClean="0"/>
            <a:t>caracteres que figuran en último lugar en una dirección de Internet los cuales van precedidos de un punto (.). Por ejemplo, en los dominios de alto nivel son "</a:t>
          </a:r>
          <a:r>
            <a:rPr lang="es-PA" sz="1200" b="0" i="0" kern="1200" dirty="0" err="1" smtClean="0"/>
            <a:t>com</a:t>
          </a:r>
          <a:r>
            <a:rPr lang="es-PA" sz="1200" b="0" i="0" kern="1200" dirty="0" smtClean="0"/>
            <a:t>" , "es" e "</a:t>
          </a:r>
          <a:r>
            <a:rPr lang="es-PA" sz="1200" b="0" i="0" kern="1200" dirty="0" err="1" smtClean="0"/>
            <a:t>info</a:t>
          </a:r>
          <a:r>
            <a:rPr lang="es-PA" sz="1200" b="0" i="0" kern="1200" dirty="0" smtClean="0"/>
            <a:t>".</a:t>
          </a:r>
          <a:endParaRPr lang="es-PA" sz="1200" kern="1200" dirty="0"/>
        </a:p>
      </dsp:txBody>
      <dsp:txXfrm>
        <a:off x="2534709" y="5074654"/>
        <a:ext cx="2944702" cy="1396788"/>
      </dsp:txXfrm>
    </dsp:sp>
    <dsp:sp modelId="{8F5D0D9C-EF58-4B6E-9B8F-A37C00756177}">
      <dsp:nvSpPr>
        <dsp:cNvPr id="0" name=""/>
        <dsp:cNvSpPr/>
      </dsp:nvSpPr>
      <dsp:spPr>
        <a:xfrm>
          <a:off x="1455633" y="1910595"/>
          <a:ext cx="3095828" cy="154791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A" sz="1400" kern="1200" dirty="0" smtClean="0"/>
            <a:t>10. </a:t>
          </a:r>
          <a:r>
            <a:rPr lang="es-PA" sz="1400" b="1" i="0" kern="1200" dirty="0" err="1" smtClean="0"/>
            <a:t>Dublin</a:t>
          </a:r>
          <a:r>
            <a:rPr lang="es-PA" sz="1400" b="1" i="0" kern="1200" dirty="0" smtClean="0"/>
            <a:t> Core:</a:t>
          </a:r>
          <a:r>
            <a:rPr lang="es-PA" sz="1400" b="0" i="0" kern="1200" dirty="0" smtClean="0"/>
            <a:t> uno de los principales estándares de metadatos muy utilizado en bibliotecas y centros de documentación.</a:t>
          </a:r>
          <a:endParaRPr lang="es-PA" sz="1400" kern="1200" dirty="0"/>
        </a:p>
      </dsp:txBody>
      <dsp:txXfrm>
        <a:off x="1531196" y="1986158"/>
        <a:ext cx="2944702" cy="1396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90C7-C877-4087-996C-F478203086A5}">
      <dsp:nvSpPr>
        <dsp:cNvPr id="0" name=""/>
        <dsp:cNvSpPr/>
      </dsp:nvSpPr>
      <dsp:spPr>
        <a:xfrm>
          <a:off x="916615" y="369728"/>
          <a:ext cx="2793759" cy="3351585"/>
        </a:xfrm>
        <a:prstGeom prst="rightArrow">
          <a:avLst>
            <a:gd name="adj1" fmla="val 70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s-PA" sz="1100" b="1" i="0" kern="1200" dirty="0" smtClean="0"/>
            <a:t>11. Escalabilidad</a:t>
          </a:r>
          <a:r>
            <a:rPr lang="es-PA" sz="1100" b="0" i="0" kern="1200" dirty="0" smtClean="0"/>
            <a:t>: En general, se podría definir como la capacidad del sistema informático de cambiar su tamaño o configuración para adaptarse a las circunstancias cambiantes.</a:t>
          </a:r>
          <a:endParaRPr lang="es-PA" sz="1100" kern="1200" dirty="0"/>
        </a:p>
      </dsp:txBody>
      <dsp:txXfrm>
        <a:off x="1615054" y="872466"/>
        <a:ext cx="1361957" cy="2346109"/>
      </dsp:txXfrm>
    </dsp:sp>
    <dsp:sp modelId="{3DF61CEC-63CF-474D-B9ED-7308775FFBB5}">
      <dsp:nvSpPr>
        <dsp:cNvPr id="0" name=""/>
        <dsp:cNvSpPr/>
      </dsp:nvSpPr>
      <dsp:spPr>
        <a:xfrm>
          <a:off x="101777" y="1175119"/>
          <a:ext cx="1377647" cy="1377647"/>
        </a:xfrm>
        <a:prstGeom prst="ellipse">
          <a:avLst/>
        </a:prstGeom>
        <a:blipFill rotWithShape="0">
          <a:blip xmlns:r="http://schemas.openxmlformats.org/officeDocument/2006/relationships" r:embed="rId1"/>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PA" sz="2200" kern="1200"/>
        </a:p>
      </dsp:txBody>
      <dsp:txXfrm>
        <a:off x="303529" y="1376871"/>
        <a:ext cx="974143" cy="974143"/>
      </dsp:txXfrm>
    </dsp:sp>
    <dsp:sp modelId="{7AFDD65A-150F-47D3-B2FA-8D51450A0983}">
      <dsp:nvSpPr>
        <dsp:cNvPr id="0" name=""/>
        <dsp:cNvSpPr/>
      </dsp:nvSpPr>
      <dsp:spPr>
        <a:xfrm>
          <a:off x="3776501" y="2136296"/>
          <a:ext cx="3183082" cy="3086701"/>
        </a:xfrm>
        <a:prstGeom prst="rightArrow">
          <a:avLst>
            <a:gd name="adj1" fmla="val 70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s-PA" sz="1200" b="1" kern="1200" dirty="0" smtClean="0"/>
            <a:t>12. </a:t>
          </a:r>
          <a:r>
            <a:rPr lang="es-PA" sz="1200" b="1" i="0" kern="1200" dirty="0" smtClean="0"/>
            <a:t>Ethernet:</a:t>
          </a:r>
          <a:r>
            <a:rPr lang="es-PA" sz="1200" b="0" i="0" kern="1200" dirty="0" smtClean="0"/>
            <a:t> tecnología de red para conectar ordenadores en una red local.</a:t>
          </a:r>
          <a:endParaRPr lang="es-PA" sz="1200" b="1" kern="1200" dirty="0"/>
        </a:p>
      </dsp:txBody>
      <dsp:txXfrm>
        <a:off x="4572271" y="2599301"/>
        <a:ext cx="1551752" cy="2160691"/>
      </dsp:txXfrm>
    </dsp:sp>
    <dsp:sp modelId="{55BD5FFF-8ACF-47F8-9E92-187ADECD4F99}">
      <dsp:nvSpPr>
        <dsp:cNvPr id="0" name=""/>
        <dsp:cNvSpPr/>
      </dsp:nvSpPr>
      <dsp:spPr>
        <a:xfrm>
          <a:off x="3187074" y="3018632"/>
          <a:ext cx="1377647" cy="1377647"/>
        </a:xfrm>
        <a:prstGeom prst="ellipse">
          <a:avLst/>
        </a:prstGeom>
        <a:blipFill rotWithShape="0">
          <a:blip xmlns:r="http://schemas.openxmlformats.org/officeDocument/2006/relationships" r:embed="rId2"/>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s-PA" sz="6400" kern="1200" dirty="0" smtClean="0"/>
            <a:t>.</a:t>
          </a:r>
          <a:endParaRPr lang="es-PA" sz="6400" kern="1200" dirty="0"/>
        </a:p>
      </dsp:txBody>
      <dsp:txXfrm>
        <a:off x="3388826" y="3220384"/>
        <a:ext cx="974143" cy="974143"/>
      </dsp:txXfrm>
    </dsp:sp>
    <dsp:sp modelId="{680524EF-BF72-4798-8244-64B266D3016D}">
      <dsp:nvSpPr>
        <dsp:cNvPr id="0" name=""/>
        <dsp:cNvSpPr/>
      </dsp:nvSpPr>
      <dsp:spPr>
        <a:xfrm>
          <a:off x="7587749" y="3854876"/>
          <a:ext cx="3237113" cy="2793325"/>
        </a:xfrm>
        <a:prstGeom prst="rightArrow">
          <a:avLst>
            <a:gd name="adj1" fmla="val 70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s-PA" sz="1100" b="1" kern="1200" dirty="0" smtClean="0"/>
            <a:t>13. </a:t>
          </a:r>
          <a:r>
            <a:rPr lang="es-PA" sz="1100" b="1" i="0" kern="1200" dirty="0" smtClean="0"/>
            <a:t>Extranet</a:t>
          </a:r>
          <a:r>
            <a:rPr lang="es-PA" sz="1100" b="0" i="0" kern="1200" dirty="0" smtClean="0"/>
            <a:t>: Interconexión entre dos o más organizaciones a través de sistemas basados en la tecnología Internet. Web privada accesible externamente mediante claves de acceso.</a:t>
          </a:r>
          <a:endParaRPr lang="es-PA" sz="1100" b="1" kern="1200" dirty="0"/>
        </a:p>
      </dsp:txBody>
      <dsp:txXfrm>
        <a:off x="8397028" y="4273875"/>
        <a:ext cx="1578093" cy="1955327"/>
      </dsp:txXfrm>
    </dsp:sp>
    <dsp:sp modelId="{D78DE677-A555-400B-92F8-0AD62738275B}">
      <dsp:nvSpPr>
        <dsp:cNvPr id="0" name=""/>
        <dsp:cNvSpPr/>
      </dsp:nvSpPr>
      <dsp:spPr>
        <a:xfrm>
          <a:off x="6919260" y="4574961"/>
          <a:ext cx="1377647" cy="1377647"/>
        </a:xfrm>
        <a:prstGeom prst="ellipse">
          <a:avLst/>
        </a:prstGeom>
        <a:blipFill rotWithShape="0">
          <a:blip xmlns:r="http://schemas.openxmlformats.org/officeDocument/2006/relationships" r:embed="rId3"/>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s-PA" sz="6400" kern="1200" dirty="0" smtClean="0"/>
            <a:t>.</a:t>
          </a:r>
          <a:endParaRPr lang="es-PA" sz="6400" kern="1200" dirty="0"/>
        </a:p>
      </dsp:txBody>
      <dsp:txXfrm>
        <a:off x="7121012" y="4776713"/>
        <a:ext cx="974143" cy="974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24D32-9FA7-4659-91EC-9448A032BD3E}">
      <dsp:nvSpPr>
        <dsp:cNvPr id="0" name=""/>
        <dsp:cNvSpPr/>
      </dsp:nvSpPr>
      <dsp:spPr>
        <a:xfrm>
          <a:off x="0" y="0"/>
          <a:ext cx="9007605" cy="2440957"/>
        </a:xfrm>
        <a:prstGeom prst="roundRect">
          <a:avLst>
            <a:gd name="adj" fmla="val 1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57F69-093D-461A-9DAB-C042FB2C3569}">
      <dsp:nvSpPr>
        <dsp:cNvPr id="0" name=""/>
        <dsp:cNvSpPr/>
      </dsp:nvSpPr>
      <dsp:spPr>
        <a:xfrm>
          <a:off x="270228" y="325460"/>
          <a:ext cx="2645983" cy="1790035"/>
        </a:xfrm>
        <a:prstGeom prst="roundRect">
          <a:avLst>
            <a:gd name="adj" fmla="val 10000"/>
          </a:avLst>
        </a:prstGeom>
        <a:blipFill rotWithShape="1">
          <a:blip xmlns:r="http://schemas.openxmlformats.org/officeDocument/2006/relationships" r:embed="rId1"/>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87893-6390-4FE8-A679-8D4A376CFF84}">
      <dsp:nvSpPr>
        <dsp:cNvPr id="0" name=""/>
        <dsp:cNvSpPr/>
      </dsp:nvSpPr>
      <dsp:spPr>
        <a:xfrm rot="10800000">
          <a:off x="270228" y="2440957"/>
          <a:ext cx="2645983" cy="2983391"/>
        </a:xfrm>
        <a:prstGeom prst="round2SameRect">
          <a:avLst>
            <a:gd name="adj1" fmla="val 10500"/>
            <a:gd name="adj2" fmla="val 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PA" sz="1200" b="1" kern="1200" dirty="0" smtClean="0">
              <a:solidFill>
                <a:schemeClr val="bg1"/>
              </a:solidFill>
            </a:rPr>
            <a:t>14. </a:t>
          </a:r>
          <a:r>
            <a:rPr lang="es-PA" sz="1200" b="1" i="0" kern="1200" dirty="0" smtClean="0">
              <a:solidFill>
                <a:schemeClr val="bg1"/>
              </a:solidFill>
            </a:rPr>
            <a:t>Flash</a:t>
          </a:r>
          <a:r>
            <a:rPr lang="es-PA" sz="1200" b="0" i="0" kern="1200" dirty="0" smtClean="0">
              <a:solidFill>
                <a:schemeClr val="bg1"/>
              </a:solidFill>
            </a:rPr>
            <a:t>: </a:t>
          </a:r>
        </a:p>
        <a:p>
          <a:pPr lvl="0" algn="ctr" defTabSz="533400">
            <a:lnSpc>
              <a:spcPct val="90000"/>
            </a:lnSpc>
            <a:spcBef>
              <a:spcPct val="0"/>
            </a:spcBef>
            <a:spcAft>
              <a:spcPct val="35000"/>
            </a:spcAft>
          </a:pPr>
          <a:r>
            <a:rPr lang="es-PA" sz="1200" b="0" i="0" kern="1200" dirty="0" smtClean="0">
              <a:solidFill>
                <a:schemeClr val="bg1"/>
              </a:solidFill>
            </a:rPr>
            <a:t>tecnología creada por Macromedia, que permite el diseño y la creación de animaciones utilizando menos ancho de banda que otros formatos, como AVI o MPEG.</a:t>
          </a:r>
          <a:endParaRPr lang="es-PA" sz="1200" b="1" kern="1200" dirty="0">
            <a:solidFill>
              <a:schemeClr val="bg1"/>
            </a:solidFill>
          </a:endParaRPr>
        </a:p>
      </dsp:txBody>
      <dsp:txXfrm rot="10800000">
        <a:off x="351601" y="2440957"/>
        <a:ext cx="2483237" cy="2902018"/>
      </dsp:txXfrm>
    </dsp:sp>
    <dsp:sp modelId="{3B652DE5-178D-4AE6-B3FD-DC8BDBEC7F1F}">
      <dsp:nvSpPr>
        <dsp:cNvPr id="0" name=""/>
        <dsp:cNvSpPr/>
      </dsp:nvSpPr>
      <dsp:spPr>
        <a:xfrm>
          <a:off x="3180810" y="325460"/>
          <a:ext cx="2645983" cy="1790035"/>
        </a:xfrm>
        <a:prstGeom prst="roundRect">
          <a:avLst>
            <a:gd name="adj" fmla="val 10000"/>
          </a:avLst>
        </a:prstGeom>
        <a:blipFill rotWithShape="1">
          <a:blip xmlns:r="http://schemas.openxmlformats.org/officeDocument/2006/relationships" r:embed="rId2"/>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F9607A-764E-4BA7-85D3-0EF53DFC2815}">
      <dsp:nvSpPr>
        <dsp:cNvPr id="0" name=""/>
        <dsp:cNvSpPr/>
      </dsp:nvSpPr>
      <dsp:spPr>
        <a:xfrm rot="10800000">
          <a:off x="3180810" y="2440957"/>
          <a:ext cx="2645983" cy="2983391"/>
        </a:xfrm>
        <a:prstGeom prst="round2SameRect">
          <a:avLst>
            <a:gd name="adj1" fmla="val 10500"/>
            <a:gd name="adj2" fmla="val 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PA" sz="1200" b="1" kern="1200" dirty="0" smtClean="0">
              <a:solidFill>
                <a:schemeClr val="bg1"/>
              </a:solidFill>
            </a:rPr>
            <a:t>15. </a:t>
          </a:r>
          <a:r>
            <a:rPr lang="es-ES_tradnl" sz="1200" b="1" i="0" kern="1200" dirty="0" smtClean="0">
              <a:solidFill>
                <a:schemeClr val="bg1"/>
              </a:solidFill>
            </a:rPr>
            <a:t>Gateway</a:t>
          </a:r>
          <a:r>
            <a:rPr lang="es-ES_tradnl" sz="1200" b="0" i="0" kern="1200" dirty="0" smtClean="0">
              <a:solidFill>
                <a:schemeClr val="bg1"/>
              </a:solidFill>
            </a:rPr>
            <a:t>: </a:t>
          </a:r>
        </a:p>
        <a:p>
          <a:pPr lvl="0" algn="ctr" defTabSz="533400">
            <a:lnSpc>
              <a:spcPct val="90000"/>
            </a:lnSpc>
            <a:spcBef>
              <a:spcPct val="0"/>
            </a:spcBef>
            <a:spcAft>
              <a:spcPct val="35000"/>
            </a:spcAft>
          </a:pPr>
          <a:r>
            <a:rPr lang="es-ES_tradnl" sz="1200" b="0" i="0" kern="1200" dirty="0" smtClean="0">
              <a:solidFill>
                <a:schemeClr val="bg1"/>
              </a:solidFill>
            </a:rPr>
            <a:t>puerta de enlace entre dos o más redes.</a:t>
          </a:r>
          <a:endParaRPr lang="es-PA" sz="1200" b="1" kern="1200" dirty="0">
            <a:solidFill>
              <a:schemeClr val="bg1"/>
            </a:solidFill>
          </a:endParaRPr>
        </a:p>
      </dsp:txBody>
      <dsp:txXfrm rot="10800000">
        <a:off x="3262183" y="2440957"/>
        <a:ext cx="2483237" cy="2902018"/>
      </dsp:txXfrm>
    </dsp:sp>
    <dsp:sp modelId="{D5596045-D5CB-40D8-9AA0-7A841076997E}">
      <dsp:nvSpPr>
        <dsp:cNvPr id="0" name=""/>
        <dsp:cNvSpPr/>
      </dsp:nvSpPr>
      <dsp:spPr>
        <a:xfrm>
          <a:off x="6091392" y="325460"/>
          <a:ext cx="2645983" cy="1790035"/>
        </a:xfrm>
        <a:prstGeom prst="roundRect">
          <a:avLst>
            <a:gd name="adj" fmla="val 10000"/>
          </a:avLst>
        </a:prstGeom>
        <a:blipFill rotWithShape="1">
          <a:blip xmlns:r="http://schemas.openxmlformats.org/officeDocument/2006/relationships" r:embed="rId3"/>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EF6CBE-FA47-4408-A672-F74CD7A8EFE1}">
      <dsp:nvSpPr>
        <dsp:cNvPr id="0" name=""/>
        <dsp:cNvSpPr/>
      </dsp:nvSpPr>
      <dsp:spPr>
        <a:xfrm rot="10800000">
          <a:off x="6091392" y="2440957"/>
          <a:ext cx="2645983" cy="2983391"/>
        </a:xfrm>
        <a:prstGeom prst="round2SameRect">
          <a:avLst>
            <a:gd name="adj1" fmla="val 10500"/>
            <a:gd name="adj2" fmla="val 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PA" sz="1200" b="1" kern="1200" dirty="0" smtClean="0">
              <a:solidFill>
                <a:schemeClr val="bg1"/>
              </a:solidFill>
            </a:rPr>
            <a:t>16. </a:t>
          </a:r>
          <a:r>
            <a:rPr lang="es-PA" sz="1200" b="1" i="0" kern="1200" dirty="0" smtClean="0">
              <a:solidFill>
                <a:schemeClr val="bg1"/>
              </a:solidFill>
            </a:rPr>
            <a:t>GNU</a:t>
          </a:r>
          <a:r>
            <a:rPr lang="es-PA" sz="1200" b="0" i="0" kern="1200" dirty="0" smtClean="0">
              <a:solidFill>
                <a:schemeClr val="bg1"/>
              </a:solidFill>
            </a:rPr>
            <a:t>: </a:t>
          </a:r>
        </a:p>
        <a:p>
          <a:pPr lvl="0" algn="ctr" defTabSz="533400">
            <a:lnSpc>
              <a:spcPct val="90000"/>
            </a:lnSpc>
            <a:spcBef>
              <a:spcPct val="0"/>
            </a:spcBef>
            <a:spcAft>
              <a:spcPct val="35000"/>
            </a:spcAft>
          </a:pPr>
          <a:r>
            <a:rPr lang="es-PA" sz="1200" b="0" i="0" kern="1200" dirty="0" smtClean="0">
              <a:solidFill>
                <a:schemeClr val="bg1"/>
              </a:solidFill>
            </a:rPr>
            <a:t>La Fundación para el Software Libre (Free Software </a:t>
          </a:r>
          <a:r>
            <a:rPr lang="es-PA" sz="1200" b="0" i="0" kern="1200" dirty="0" err="1" smtClean="0">
              <a:solidFill>
                <a:schemeClr val="bg1"/>
              </a:solidFill>
            </a:rPr>
            <a:t>Foundation</a:t>
          </a:r>
          <a:r>
            <a:rPr lang="es-PA" sz="1200" b="0" i="0" kern="1200" dirty="0" smtClean="0">
              <a:solidFill>
                <a:schemeClr val="bg1"/>
              </a:solidFill>
            </a:rPr>
            <a:t>-FSC) se dedica a eliminar las restricciones de uso, copia, modificación y distribución del </a:t>
          </a:r>
          <a:r>
            <a:rPr lang="es-PA" sz="1200" b="0" i="1" kern="1200" dirty="0" smtClean="0">
              <a:solidFill>
                <a:schemeClr val="bg1"/>
              </a:solidFill>
            </a:rPr>
            <a:t>software</a:t>
          </a:r>
          <a:r>
            <a:rPr lang="es-PA" sz="1200" b="0" i="0" kern="1200" dirty="0" smtClean="0">
              <a:solidFill>
                <a:schemeClr val="bg1"/>
              </a:solidFill>
            </a:rPr>
            <a:t>. Promueve el desarrollo y uso del software libre y ofrece un sistema de software libre llamado GNU.</a:t>
          </a:r>
          <a:endParaRPr lang="es-PA" sz="1200" b="1" kern="1200" dirty="0">
            <a:solidFill>
              <a:schemeClr val="bg1"/>
            </a:solidFill>
          </a:endParaRPr>
        </a:p>
      </dsp:txBody>
      <dsp:txXfrm rot="10800000">
        <a:off x="6172765" y="2440957"/>
        <a:ext cx="2483237" cy="2902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4953E-64EF-4784-80D3-0B0A5A3F04D3}">
      <dsp:nvSpPr>
        <dsp:cNvPr id="0" name=""/>
        <dsp:cNvSpPr/>
      </dsp:nvSpPr>
      <dsp:spPr>
        <a:xfrm>
          <a:off x="6492113" y="4493085"/>
          <a:ext cx="3264094" cy="2114392"/>
        </a:xfrm>
        <a:prstGeom prst="roundRect">
          <a:avLst>
            <a:gd name="adj" fmla="val 10000"/>
          </a:avLst>
        </a:prstGeom>
        <a:blipFill rotWithShape="0">
          <a:blip xmlns:r="http://schemas.openxmlformats.org/officeDocument/2006/relationships" r:embed="rId1"/>
          <a:stretch>
            <a:fillRect/>
          </a:stretch>
        </a:blip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s-PA" sz="1200" b="1" kern="1200" dirty="0"/>
        </a:p>
      </dsp:txBody>
      <dsp:txXfrm>
        <a:off x="7517788" y="5068129"/>
        <a:ext cx="2191973" cy="1492902"/>
      </dsp:txXfrm>
    </dsp:sp>
    <dsp:sp modelId="{15E21AE6-EB44-4390-A60E-BEF78A9B6519}">
      <dsp:nvSpPr>
        <dsp:cNvPr id="0" name=""/>
        <dsp:cNvSpPr/>
      </dsp:nvSpPr>
      <dsp:spPr>
        <a:xfrm>
          <a:off x="1116382" y="4493085"/>
          <a:ext cx="3264094" cy="2114392"/>
        </a:xfrm>
        <a:prstGeom prst="roundRect">
          <a:avLst>
            <a:gd name="adj" fmla="val 10000"/>
          </a:avLst>
        </a:prstGeom>
        <a:blipFill rotWithShape="0">
          <a:blip xmlns:r="http://schemas.openxmlformats.org/officeDocument/2006/relationships" r:embed="rId2"/>
          <a:stretch>
            <a:fillRect/>
          </a:stretch>
        </a:blip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s-PA" sz="1200" b="1" kern="1200" dirty="0"/>
        </a:p>
      </dsp:txBody>
      <dsp:txXfrm>
        <a:off x="1162828" y="5068129"/>
        <a:ext cx="2191973" cy="1492902"/>
      </dsp:txXfrm>
    </dsp:sp>
    <dsp:sp modelId="{410D1CDC-B7BE-4419-997A-33744FE495FB}">
      <dsp:nvSpPr>
        <dsp:cNvPr id="0" name=""/>
        <dsp:cNvSpPr/>
      </dsp:nvSpPr>
      <dsp:spPr>
        <a:xfrm>
          <a:off x="6442010" y="0"/>
          <a:ext cx="3264094" cy="2114392"/>
        </a:xfrm>
        <a:prstGeom prst="roundRect">
          <a:avLst>
            <a:gd name="adj" fmla="val 10000"/>
          </a:avLst>
        </a:prstGeom>
        <a:blipFill rotWithShape="0">
          <a:blip xmlns:r="http://schemas.openxmlformats.org/officeDocument/2006/relationships" r:embed="rId3"/>
          <a:stretch>
            <a:fillRect/>
          </a:stretch>
        </a:blip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s-PA" sz="1200" b="1" kern="1200" dirty="0"/>
        </a:p>
      </dsp:txBody>
      <dsp:txXfrm>
        <a:off x="7467684" y="46446"/>
        <a:ext cx="2191973" cy="1492902"/>
      </dsp:txXfrm>
    </dsp:sp>
    <dsp:sp modelId="{5D394D66-FD8C-4F6D-9AF1-AB76E6EAA8F5}">
      <dsp:nvSpPr>
        <dsp:cNvPr id="0" name=""/>
        <dsp:cNvSpPr/>
      </dsp:nvSpPr>
      <dsp:spPr>
        <a:xfrm>
          <a:off x="1116382" y="0"/>
          <a:ext cx="3264094" cy="2114392"/>
        </a:xfrm>
        <a:prstGeom prst="roundRect">
          <a:avLst>
            <a:gd name="adj" fmla="val 10000"/>
          </a:avLst>
        </a:prstGeom>
        <a:blipFill rotWithShape="0">
          <a:blip xmlns:r="http://schemas.openxmlformats.org/officeDocument/2006/relationships" r:embed="rId4"/>
          <a:stretch>
            <a:fillRect/>
          </a:stretch>
        </a:blip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s-PA" sz="1200" b="1" kern="1200" dirty="0"/>
        </a:p>
      </dsp:txBody>
      <dsp:txXfrm>
        <a:off x="1162828" y="46446"/>
        <a:ext cx="2191973" cy="1492902"/>
      </dsp:txXfrm>
    </dsp:sp>
    <dsp:sp modelId="{74E72A3A-13C3-473B-89AF-9E08AEC344C3}">
      <dsp:nvSpPr>
        <dsp:cNvPr id="0" name=""/>
        <dsp:cNvSpPr/>
      </dsp:nvSpPr>
      <dsp:spPr>
        <a:xfrm>
          <a:off x="2484130" y="376626"/>
          <a:ext cx="2861037" cy="2861037"/>
        </a:xfrm>
        <a:prstGeom prst="pieWedg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A" sz="1200" b="1" kern="1200" dirty="0" smtClean="0">
              <a:solidFill>
                <a:schemeClr val="bg1"/>
              </a:solidFill>
            </a:rPr>
            <a:t>17. </a:t>
          </a:r>
          <a:r>
            <a:rPr lang="es-PA" sz="1200" b="1" i="0" kern="1200" dirty="0" smtClean="0">
              <a:solidFill>
                <a:schemeClr val="bg1"/>
              </a:solidFill>
            </a:rPr>
            <a:t>Imagen sensible: </a:t>
          </a:r>
          <a:r>
            <a:rPr lang="es-PA" sz="1200" b="0" i="0" kern="1200" dirty="0" smtClean="0">
              <a:solidFill>
                <a:schemeClr val="bg1"/>
              </a:solidFill>
            </a:rPr>
            <a:t>Una imagen sensible es un imagen dividida en regiones o "</a:t>
          </a:r>
          <a:r>
            <a:rPr lang="es-PA" sz="1200" b="0" i="1" kern="1200" dirty="0" err="1" smtClean="0">
              <a:solidFill>
                <a:schemeClr val="bg1"/>
              </a:solidFill>
            </a:rPr>
            <a:t>hotspots</a:t>
          </a:r>
          <a:r>
            <a:rPr lang="es-PA" sz="1200" b="0" i="0" kern="1200" dirty="0" smtClean="0">
              <a:solidFill>
                <a:schemeClr val="bg1"/>
              </a:solidFill>
            </a:rPr>
            <a:t>", que al ser pulsadas, llaman a una página web que está enlazada con una región en concreto de la imagen. También se le llama mapa sensible</a:t>
          </a:r>
          <a:r>
            <a:rPr lang="es-PA" sz="1100" b="0" i="0" kern="1200" dirty="0" smtClean="0">
              <a:solidFill>
                <a:schemeClr val="bg1"/>
              </a:solidFill>
            </a:rPr>
            <a:t>.</a:t>
          </a:r>
          <a:endParaRPr lang="es-PA" sz="1100" kern="1200" dirty="0">
            <a:solidFill>
              <a:schemeClr val="bg1"/>
            </a:solidFill>
          </a:endParaRPr>
        </a:p>
      </dsp:txBody>
      <dsp:txXfrm>
        <a:off x="3322108" y="1214604"/>
        <a:ext cx="2023059" cy="2023059"/>
      </dsp:txXfrm>
    </dsp:sp>
    <dsp:sp modelId="{38503218-4ABF-4781-9AA4-5871790C6B07}">
      <dsp:nvSpPr>
        <dsp:cNvPr id="0" name=""/>
        <dsp:cNvSpPr/>
      </dsp:nvSpPr>
      <dsp:spPr>
        <a:xfrm rot="5400000">
          <a:off x="5477318" y="376626"/>
          <a:ext cx="2861037" cy="2861037"/>
        </a:xfrm>
        <a:prstGeom prst="pieWedg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PA" sz="1100" kern="1200" dirty="0" smtClean="0">
              <a:solidFill>
                <a:schemeClr val="bg1"/>
              </a:solidFill>
            </a:rPr>
            <a:t>18. </a:t>
          </a:r>
          <a:r>
            <a:rPr lang="es-PA" sz="1100" b="1" i="0" kern="1200" dirty="0" err="1" smtClean="0">
              <a:solidFill>
                <a:schemeClr val="bg1"/>
              </a:solidFill>
            </a:rPr>
            <a:t>Knowbot</a:t>
          </a:r>
          <a:r>
            <a:rPr lang="es-PA" sz="1100" b="1" i="0" kern="1200" dirty="0" smtClean="0">
              <a:solidFill>
                <a:schemeClr val="bg1"/>
              </a:solidFill>
            </a:rPr>
            <a:t> (robot de conocimiento): </a:t>
          </a:r>
          <a:r>
            <a:rPr lang="es-PA" sz="1100" b="0" i="0" kern="1200" dirty="0" smtClean="0">
              <a:solidFill>
                <a:schemeClr val="bg1"/>
              </a:solidFill>
            </a:rPr>
            <a:t>sistema de recuperación </a:t>
          </a:r>
          <a:r>
            <a:rPr lang="es-PA" sz="1100" b="0" i="0" kern="1200" dirty="0" err="1" smtClean="0">
              <a:solidFill>
                <a:schemeClr val="bg1"/>
              </a:solidFill>
            </a:rPr>
            <a:t>semiautomatizada</a:t>
          </a:r>
          <a:r>
            <a:rPr lang="es-PA" sz="1100" b="0" i="0" kern="1200" dirty="0" smtClean="0">
              <a:solidFill>
                <a:schemeClr val="bg1"/>
              </a:solidFill>
            </a:rPr>
            <a:t> de la información existente en la red.</a:t>
          </a:r>
          <a:endParaRPr lang="es-PA" sz="1100" kern="1200" dirty="0">
            <a:solidFill>
              <a:schemeClr val="bg1"/>
            </a:solidFill>
          </a:endParaRPr>
        </a:p>
      </dsp:txBody>
      <dsp:txXfrm rot="-5400000">
        <a:off x="5477318" y="1214604"/>
        <a:ext cx="2023059" cy="2023059"/>
      </dsp:txXfrm>
    </dsp:sp>
    <dsp:sp modelId="{485C92C4-BF7C-480B-8D33-ECCC76783E05}">
      <dsp:nvSpPr>
        <dsp:cNvPr id="0" name=""/>
        <dsp:cNvSpPr/>
      </dsp:nvSpPr>
      <dsp:spPr>
        <a:xfrm rot="10800000">
          <a:off x="5477318" y="3369813"/>
          <a:ext cx="2861037" cy="2861037"/>
        </a:xfrm>
        <a:prstGeom prst="pieWedg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PA" sz="1100" b="1" kern="1200" dirty="0" smtClean="0">
              <a:solidFill>
                <a:schemeClr val="bg1"/>
              </a:solidFill>
            </a:rPr>
            <a:t>19. </a:t>
          </a:r>
          <a:r>
            <a:rPr lang="es-PA" sz="1100" b="1" i="0" kern="1200" dirty="0" smtClean="0">
              <a:solidFill>
                <a:schemeClr val="bg1"/>
              </a:solidFill>
            </a:rPr>
            <a:t>Metadato</a:t>
          </a:r>
          <a:r>
            <a:rPr lang="es-PA" sz="1100" b="0" i="0" kern="1200" dirty="0" smtClean="0">
              <a:solidFill>
                <a:schemeClr val="bg1"/>
              </a:solidFill>
            </a:rPr>
            <a:t>: dato que describe otro dato. Los metadatos se utilizan par describir recursos.</a:t>
          </a:r>
          <a:endParaRPr lang="es-PA" sz="1100" b="1" kern="1200" dirty="0">
            <a:solidFill>
              <a:schemeClr val="bg1"/>
            </a:solidFill>
          </a:endParaRPr>
        </a:p>
      </dsp:txBody>
      <dsp:txXfrm rot="10800000">
        <a:off x="5477318" y="3369813"/>
        <a:ext cx="2023059" cy="2023059"/>
      </dsp:txXfrm>
    </dsp:sp>
    <dsp:sp modelId="{FAED01F7-9A94-48A3-AD5A-1A0AE62D5718}">
      <dsp:nvSpPr>
        <dsp:cNvPr id="0" name=""/>
        <dsp:cNvSpPr/>
      </dsp:nvSpPr>
      <dsp:spPr>
        <a:xfrm rot="16200000">
          <a:off x="2484130" y="3369813"/>
          <a:ext cx="2861037" cy="2861037"/>
        </a:xfrm>
        <a:prstGeom prst="pieWedg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PA" sz="1100" kern="1200" dirty="0" smtClean="0">
              <a:solidFill>
                <a:schemeClr val="bg1"/>
              </a:solidFill>
            </a:rPr>
            <a:t>20. </a:t>
          </a:r>
          <a:r>
            <a:rPr lang="es-PA" sz="1100" b="1" i="0" kern="1200" dirty="0" smtClean="0">
              <a:solidFill>
                <a:schemeClr val="bg1"/>
              </a:solidFill>
            </a:rPr>
            <a:t>Telnet</a:t>
          </a:r>
          <a:r>
            <a:rPr lang="es-PA" sz="1100" b="0" i="0" kern="1200" dirty="0" smtClean="0">
              <a:solidFill>
                <a:schemeClr val="bg1"/>
              </a:solidFill>
            </a:rPr>
            <a:t>: </a:t>
          </a:r>
          <a:r>
            <a:rPr lang="es-PA" sz="1100" b="0" i="1" kern="1200" dirty="0" smtClean="0">
              <a:solidFill>
                <a:schemeClr val="bg1"/>
              </a:solidFill>
            </a:rPr>
            <a:t>Terminal </a:t>
          </a:r>
          <a:r>
            <a:rPr lang="es-PA" sz="1100" b="0" i="1" kern="1200" dirty="0" err="1" smtClean="0">
              <a:solidFill>
                <a:schemeClr val="bg1"/>
              </a:solidFill>
            </a:rPr>
            <a:t>Emulation</a:t>
          </a:r>
          <a:r>
            <a:rPr lang="es-PA" sz="1100" b="0" i="1" kern="1200" dirty="0" smtClean="0">
              <a:solidFill>
                <a:schemeClr val="bg1"/>
              </a:solidFill>
            </a:rPr>
            <a:t>. </a:t>
          </a:r>
          <a:r>
            <a:rPr lang="es-PA" sz="1100" b="0" i="0" kern="1200" dirty="0" smtClean="0">
              <a:solidFill>
                <a:schemeClr val="bg1"/>
              </a:solidFill>
            </a:rPr>
            <a:t>Protocolo para establecer conexiones entre terminales remotos. Permite que un usuario desde un ordenador remoto se conecte a otro ordenador en una red y, por medio de comandos, entre en el ordenador remoto como si estuviera directamente conectado a él. Actualmente en desuso.</a:t>
          </a:r>
          <a:endParaRPr lang="es-PA" sz="1100" kern="1200" dirty="0">
            <a:solidFill>
              <a:schemeClr val="bg1"/>
            </a:solidFill>
          </a:endParaRPr>
        </a:p>
      </dsp:txBody>
      <dsp:txXfrm rot="5400000">
        <a:off x="3322108" y="3369813"/>
        <a:ext cx="2023059" cy="2023059"/>
      </dsp:txXfrm>
    </dsp:sp>
    <dsp:sp modelId="{340D9026-2B4E-40FE-A90E-780648CDEE05}">
      <dsp:nvSpPr>
        <dsp:cNvPr id="0" name=""/>
        <dsp:cNvSpPr/>
      </dsp:nvSpPr>
      <dsp:spPr>
        <a:xfrm>
          <a:off x="5135671" y="2931088"/>
          <a:ext cx="551143" cy="414926"/>
        </a:xfrm>
        <a:prstGeom prst="circularArrow">
          <a:avLst/>
        </a:prstGeom>
        <a:solidFill>
          <a:schemeClr val="accent1">
            <a:tint val="6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18B51B-9805-482C-9090-112159748B86}">
      <dsp:nvSpPr>
        <dsp:cNvPr id="0" name=""/>
        <dsp:cNvSpPr/>
      </dsp:nvSpPr>
      <dsp:spPr>
        <a:xfrm rot="10800000">
          <a:off x="5336080" y="3242676"/>
          <a:ext cx="200428" cy="227034"/>
        </a:xfrm>
        <a:prstGeom prst="circularArrow">
          <a:avLst/>
        </a:prstGeom>
        <a:solidFill>
          <a:schemeClr val="accent1">
            <a:tint val="6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2971A2E-2AFC-4C4B-8636-7313A189B32C}" type="datetimeFigureOut">
              <a:rPr lang="es-PA" smtClean="0"/>
              <a:t>30/8/18</a:t>
            </a:fld>
            <a:endParaRPr lang="es-PA"/>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s-PA"/>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6D619157-ED8E-40C5-B475-CD4D3B69629B}" type="slidenum">
              <a:rPr lang="es-PA" smtClean="0"/>
              <a:t>‹Nº›</a:t>
            </a:fld>
            <a:endParaRPr lang="es-PA"/>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8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71A2E-2AFC-4C4B-8636-7313A189B32C}" type="datetimeFigureOut">
              <a:rPr lang="es-PA" smtClean="0"/>
              <a:t>30/8/18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271044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71A2E-2AFC-4C4B-8636-7313A189B32C}" type="datetimeFigureOut">
              <a:rPr lang="es-PA" smtClean="0"/>
              <a:t>30/8/18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8825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71A2E-2AFC-4C4B-8636-7313A189B32C}" type="datetimeFigureOut">
              <a:rPr lang="es-PA" smtClean="0"/>
              <a:t>30/8/18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267299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971A2E-2AFC-4C4B-8636-7313A189B32C}" type="datetimeFigureOut">
              <a:rPr lang="es-PA" smtClean="0"/>
              <a:t>30/8/18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D619157-ED8E-40C5-B475-CD4D3B69629B}" type="slidenum">
              <a:rPr lang="es-PA" smtClean="0"/>
              <a:t>‹Nº›</a:t>
            </a:fld>
            <a:endParaRPr lang="es-PA"/>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447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2971A2E-2AFC-4C4B-8636-7313A189B32C}" type="datetimeFigureOut">
              <a:rPr lang="es-PA" smtClean="0"/>
              <a:t>30/8/18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77349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s-ES" smtClean="0"/>
              <a:t>Haga clic para modificar el estilo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2971A2E-2AFC-4C4B-8636-7313A189B32C}" type="datetimeFigureOut">
              <a:rPr lang="es-PA" smtClean="0"/>
              <a:t>30/8/18</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3406606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2971A2E-2AFC-4C4B-8636-7313A189B32C}" type="datetimeFigureOut">
              <a:rPr lang="es-PA" smtClean="0"/>
              <a:t>30/8/18</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142133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71A2E-2AFC-4C4B-8636-7313A189B32C}" type="datetimeFigureOut">
              <a:rPr lang="es-PA" smtClean="0"/>
              <a:t>30/8/18</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384251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71A2E-2AFC-4C4B-8636-7313A189B32C}" type="datetimeFigureOut">
              <a:rPr lang="es-PA" smtClean="0"/>
              <a:t>30/8/18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18451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71A2E-2AFC-4C4B-8636-7313A189B32C}" type="datetimeFigureOut">
              <a:rPr lang="es-PA" smtClean="0"/>
              <a:t>30/8/18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193003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C2971A2E-2AFC-4C4B-8636-7313A189B32C}" type="datetimeFigureOut">
              <a:rPr lang="es-PA" smtClean="0"/>
              <a:t>30/8/18</a:t>
            </a:fld>
            <a:endParaRPr lang="es-PA"/>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s-PA"/>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6D619157-ED8E-40C5-B475-CD4D3B69629B}" type="slidenum">
              <a:rPr lang="es-PA" smtClean="0"/>
              <a:t>‹Nº›</a:t>
            </a:fld>
            <a:endParaRPr lang="es-PA"/>
          </a:p>
        </p:txBody>
      </p:sp>
    </p:spTree>
    <p:extLst>
      <p:ext uri="{BB962C8B-B14F-4D97-AF65-F5344CB8AC3E}">
        <p14:creationId xmlns:p14="http://schemas.microsoft.com/office/powerpoint/2010/main" val="246182258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jpeg"/><Relationship Id="rId5" Type="http://schemas.openxmlformats.org/officeDocument/2006/relationships/diagramColors" Target="../diagrams/colors1.xml"/><Relationship Id="rId10" Type="http://schemas.openxmlformats.org/officeDocument/2006/relationships/image" Target="../media/image5.jpeg"/><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1.jpeg"/><Relationship Id="rId5" Type="http://schemas.openxmlformats.org/officeDocument/2006/relationships/diagramColors" Target="../diagrams/colors2.xml"/><Relationship Id="rId10" Type="http://schemas.openxmlformats.org/officeDocument/2006/relationships/image" Target="../media/image10.png"/><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PA" dirty="0" smtClean="0"/>
              <a:t>Glosario de Términos Tecnológicos</a:t>
            </a:r>
            <a:endParaRPr lang="es-PA" dirty="0"/>
          </a:p>
        </p:txBody>
      </p:sp>
      <p:sp>
        <p:nvSpPr>
          <p:cNvPr id="3" name="Subtítulo 2"/>
          <p:cNvSpPr>
            <a:spLocks noGrp="1"/>
          </p:cNvSpPr>
          <p:nvPr>
            <p:ph type="subTitle" idx="1"/>
          </p:nvPr>
        </p:nvSpPr>
        <p:spPr/>
        <p:txBody>
          <a:bodyPr/>
          <a:lstStyle/>
          <a:p>
            <a:r>
              <a:rPr lang="es-PA" dirty="0" smtClean="0"/>
              <a:t>Surianis D. De Gracia E. </a:t>
            </a:r>
          </a:p>
          <a:p>
            <a:r>
              <a:rPr lang="es-PA" dirty="0" smtClean="0"/>
              <a:t>C.I.P. 4-745-2073</a:t>
            </a:r>
            <a:endParaRPr lang="es-PA" dirty="0"/>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248" y="489118"/>
            <a:ext cx="3581400" cy="1247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89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332197777"/>
              </p:ext>
            </p:extLst>
          </p:nvPr>
        </p:nvGraphicFramePr>
        <p:xfrm>
          <a:off x="782053" y="312822"/>
          <a:ext cx="9931400" cy="634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agente softwa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416" y="445168"/>
            <a:ext cx="2171564" cy="1593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AR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82526" y="470736"/>
            <a:ext cx="2171564" cy="1568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BROADCAS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82526" y="2686300"/>
            <a:ext cx="2171564" cy="15936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BICI BOOK ITEM and Contribution Identifi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5983" y="2662237"/>
            <a:ext cx="2156997" cy="16177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55199" y="4869533"/>
            <a:ext cx="1494538" cy="178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652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48396008"/>
              </p:ext>
            </p:extLst>
          </p:nvPr>
        </p:nvGraphicFramePr>
        <p:xfrm>
          <a:off x="0" y="212942"/>
          <a:ext cx="11261558" cy="6548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copyle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0150" y="413359"/>
            <a:ext cx="1152395" cy="11523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ejanew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94771" y="2417523"/>
            <a:ext cx="1466787" cy="8893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n relacionad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043" r="4374" b="14389"/>
          <a:stretch/>
        </p:blipFill>
        <p:spPr bwMode="auto">
          <a:xfrm>
            <a:off x="969769" y="5498925"/>
            <a:ext cx="1485334" cy="10805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dominio de host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24987" y="5355394"/>
            <a:ext cx="1889464" cy="12741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dublin co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417522"/>
            <a:ext cx="1437645" cy="88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073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114636345"/>
              </p:ext>
            </p:extLst>
          </p:nvPr>
        </p:nvGraphicFramePr>
        <p:xfrm>
          <a:off x="0" y="0"/>
          <a:ext cx="11160690" cy="6826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738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824902810"/>
              </p:ext>
            </p:extLst>
          </p:nvPr>
        </p:nvGraphicFramePr>
        <p:xfrm>
          <a:off x="1152395" y="713984"/>
          <a:ext cx="9007605" cy="5424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249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949698820"/>
              </p:ext>
            </p:extLst>
          </p:nvPr>
        </p:nvGraphicFramePr>
        <p:xfrm>
          <a:off x="325677" y="250522"/>
          <a:ext cx="10822487" cy="6607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111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docProps/app.xml><?xml version="1.0" encoding="utf-8"?>
<Properties xmlns="http://schemas.openxmlformats.org/officeDocument/2006/extended-properties" xmlns:vt="http://schemas.openxmlformats.org/officeDocument/2006/docPropsVTypes">
  <Template>Vista</Template>
  <TotalTime>5440</TotalTime>
  <Words>221</Words>
  <Application>Microsoft Office PowerPoint</Application>
  <PresentationFormat>Panorámica</PresentationFormat>
  <Paragraphs>28</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Century Schoolbook</vt:lpstr>
      <vt:lpstr>Wingdings 2</vt:lpstr>
      <vt:lpstr>View</vt:lpstr>
      <vt:lpstr>Glosario de Términos Tecnológicos</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Aprendizaje del adolescente y del adulto</dc:title>
  <dc:creator>S.D. DG.E</dc:creator>
  <cp:lastModifiedBy>S.D. DG.E</cp:lastModifiedBy>
  <cp:revision>46</cp:revision>
  <dcterms:created xsi:type="dcterms:W3CDTF">2018-04-12T02:01:30Z</dcterms:created>
  <dcterms:modified xsi:type="dcterms:W3CDTF">2018-08-31T00:22:09Z</dcterms:modified>
</cp:coreProperties>
</file>