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6F7A7-24C6-4D1E-B70E-C95EC855F4F7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6A335-3DC3-4B30-9BA2-ECC088270B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1423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6A335-3DC3-4B30-9BA2-ECC088270B79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841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61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538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57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166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52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914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074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607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304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5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778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60BE287-779C-4676-8FB7-A19B1B8F5F15}" type="datetimeFigureOut">
              <a:rPr lang="es-CO" smtClean="0"/>
              <a:t>12/09/2018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459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62600" y="172621"/>
            <a:ext cx="61183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MOVIMIENTO</a:t>
            </a:r>
            <a:endParaRPr lang="es-ES" sz="7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echa abajo 2"/>
          <p:cNvSpPr/>
          <p:nvPr/>
        </p:nvSpPr>
        <p:spPr>
          <a:xfrm>
            <a:off x="5550794" y="1265427"/>
            <a:ext cx="283336" cy="430092"/>
          </a:xfrm>
          <a:prstGeom prst="downArrow">
            <a:avLst>
              <a:gd name="adj1" fmla="val 50000"/>
              <a:gd name="adj2" fmla="val 552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CuadroTexto 3"/>
          <p:cNvSpPr txBox="1"/>
          <p:nvPr/>
        </p:nvSpPr>
        <p:spPr>
          <a:xfrm>
            <a:off x="524830" y="1587996"/>
            <a:ext cx="698355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 smtClean="0">
                <a:solidFill>
                  <a:srgbClr val="FF0000"/>
                </a:solidFill>
              </a:rPr>
              <a:t>Definición</a:t>
            </a:r>
            <a:r>
              <a:rPr lang="es-CO" sz="2000" b="1" dirty="0">
                <a:solidFill>
                  <a:srgbClr val="FF0000"/>
                </a:solidFill>
              </a:rPr>
              <a:t>: </a:t>
            </a:r>
            <a:r>
              <a:rPr lang="es-CO" dirty="0"/>
              <a:t>Es un fenómeno físico que se define como todo cambio de posición que experimentan los cuerpos en el espacio, con respecto al tiempo y a un punto de referencia, variando la distancia de dicho cuerpo con respecto a ese punto o sistema de referencia, describiendo una trayectoria</a:t>
            </a:r>
            <a:r>
              <a:rPr lang="es-CO" dirty="0" smtClean="0"/>
              <a:t>.</a:t>
            </a:r>
          </a:p>
          <a:p>
            <a:pPr algn="just"/>
            <a:endParaRPr lang="es-CO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Un cuerpo se mueve cuando experimenta cambios continuos de posición con respecto a un punto de referencia en un tiempo determinado</a:t>
            </a:r>
            <a:r>
              <a:rPr lang="es-CO" dirty="0" smtClean="0"/>
              <a:t>.</a:t>
            </a:r>
          </a:p>
          <a:p>
            <a:pPr algn="just"/>
            <a:endParaRPr lang="es-CO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Los cuerpos en movimiento reciben el nombre de móviles. Si un cuerpo no está cambiando de posición con el tiempo, con respecto a un determinado punto de referencia, decimos que dicho cuerpo esta en reposo</a:t>
            </a:r>
            <a:r>
              <a:rPr lang="es-CO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dirty="0"/>
              <a:t>Para estudiar el movimiento de un cuerpo se utilizan los marcos de referencia.</a:t>
            </a:r>
          </a:p>
          <a:p>
            <a:pPr algn="just"/>
            <a:endParaRPr lang="es-CO" sz="2000" dirty="0" smtClean="0"/>
          </a:p>
          <a:p>
            <a:pPr algn="just"/>
            <a:endParaRPr lang="es-CO" sz="2000" dirty="0"/>
          </a:p>
          <a:p>
            <a:pPr algn="just"/>
            <a:endParaRPr lang="es-CO" sz="2000" dirty="0" smtClean="0"/>
          </a:p>
          <a:p>
            <a:pPr algn="just"/>
            <a:endParaRPr lang="es-CO" dirty="0" smtClean="0"/>
          </a:p>
          <a:p>
            <a:endParaRPr lang="es-C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9144" y="3569183"/>
            <a:ext cx="3850783" cy="291371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9143" y="1480473"/>
            <a:ext cx="3232597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52817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135</TotalTime>
  <Words>61</Words>
  <Application>Microsoft Office PowerPoint</Application>
  <PresentationFormat>Panorámica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Base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</dc:creator>
  <cp:lastModifiedBy>FAMILIA</cp:lastModifiedBy>
  <cp:revision>22</cp:revision>
  <dcterms:created xsi:type="dcterms:W3CDTF">2018-09-12T22:53:45Z</dcterms:created>
  <dcterms:modified xsi:type="dcterms:W3CDTF">2018-09-13T02:41:54Z</dcterms:modified>
</cp:coreProperties>
</file>