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F7A7-24C6-4D1E-B70E-C95EC855F4F7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A335-3DC3-4B30-9BA2-ECC088270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42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6A335-3DC3-4B30-9BA2-ECC088270B7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41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1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3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5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166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14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74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0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04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7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5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9933" y="455956"/>
            <a:ext cx="11540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 RECTILÍNEO UNIFORMEMENTE </a:t>
            </a:r>
          </a:p>
          <a:p>
            <a:pPr algn="ctr"/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 (</a:t>
            </a:r>
            <a:r>
              <a:rPr lang="es-E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m.r.u.a</a:t>
            </a:r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1357" y="2225944"/>
            <a:ext cx="475731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FF0000"/>
                </a:solidFill>
              </a:rPr>
              <a:t>Definición: </a:t>
            </a:r>
            <a:r>
              <a:rPr lang="es-CO" sz="2000" dirty="0" smtClean="0"/>
              <a:t>Un </a:t>
            </a:r>
            <a:r>
              <a:rPr lang="es-CO" sz="2000" dirty="0"/>
              <a:t>cuerpo realiza un movimiento rectilíneo uniformemente acelerado (</a:t>
            </a:r>
            <a:r>
              <a:rPr lang="es-CO" sz="2000" dirty="0" err="1"/>
              <a:t>m.r.u.a</a:t>
            </a:r>
            <a:r>
              <a:rPr lang="es-CO" sz="2000" dirty="0"/>
              <a:t>.) o movimiento rectilíneo uniformemente variado (</a:t>
            </a:r>
            <a:r>
              <a:rPr lang="es-CO" sz="2000" dirty="0" err="1"/>
              <a:t>m.r.u.v</a:t>
            </a:r>
            <a:r>
              <a:rPr lang="es-CO" sz="2000" dirty="0"/>
              <a:t>.) cuando su trayectoria es una línea recta y su aceleración es constante. Esto implica que la velocidad aumenta o disminuye su módulo de manera uniforme</a:t>
            </a:r>
            <a:r>
              <a:rPr lang="es-CO" sz="2000" dirty="0" smtClean="0"/>
              <a:t>.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A la aceleración responsable de que cambie el módulo de la velocidad (también llamado </a:t>
            </a:r>
            <a:r>
              <a:rPr lang="es-CO" dirty="0" smtClean="0"/>
              <a:t>rapidez</a:t>
            </a:r>
            <a:r>
              <a:rPr lang="es-CO" dirty="0"/>
              <a:t>), se le denomina aceleración tangencial.</a:t>
            </a:r>
            <a:endParaRPr lang="es-CO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10880" t="43565" r="40317" b="17543"/>
          <a:stretch/>
        </p:blipFill>
        <p:spPr>
          <a:xfrm>
            <a:off x="5297167" y="2341854"/>
            <a:ext cx="6543426" cy="31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06551" y="1962783"/>
            <a:ext cx="107477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ECUACIONES Y GRÁFICAS</a:t>
            </a:r>
          </a:p>
          <a:p>
            <a:pPr algn="ctr"/>
            <a:r>
              <a:rPr lang="es-CO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DEL M.R.U.A.</a:t>
            </a:r>
            <a:endParaRPr lang="es-CO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756856" y="4752304"/>
            <a:ext cx="785612" cy="1171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3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36620"/>
          </a:xfrm>
        </p:spPr>
        <p:txBody>
          <a:bodyPr>
            <a:normAutofit fontScale="90000"/>
          </a:bodyPr>
          <a:lstStyle/>
          <a:p>
            <a:r>
              <a:rPr lang="es-CO" dirty="0"/>
              <a:t>Velocidad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7543" y="1278872"/>
            <a:ext cx="5541134" cy="51863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Su unidad en el Sistema Internacional (S.I.) es el metro por segundo (m/s). Cambia de manera uniforme y se obtiene por medio de la siguiente expresión:</a:t>
            </a:r>
          </a:p>
          <a:p>
            <a:pPr marL="45720" indent="0" algn="just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s-CO" dirty="0" smtClean="0">
                <a:solidFill>
                  <a:schemeClr val="tx1"/>
                </a:solidFill>
              </a:rPr>
              <a:t>donde</a:t>
            </a:r>
            <a:r>
              <a:rPr lang="es-CO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s-CO" dirty="0">
                <a:solidFill>
                  <a:schemeClr val="tx1"/>
                </a:solidFill>
              </a:rPr>
              <a:t>V</a:t>
            </a:r>
            <a:r>
              <a:rPr lang="es-CO" dirty="0" smtClean="0">
                <a:solidFill>
                  <a:schemeClr val="tx1"/>
                </a:solidFill>
              </a:rPr>
              <a:t>0 </a:t>
            </a:r>
            <a:r>
              <a:rPr lang="es-CO" dirty="0">
                <a:solidFill>
                  <a:schemeClr val="tx1"/>
                </a:solidFill>
              </a:rPr>
              <a:t>es la velocidad inicial.</a:t>
            </a:r>
          </a:p>
          <a:p>
            <a:pPr algn="just"/>
            <a:r>
              <a:rPr lang="es-CO" dirty="0">
                <a:solidFill>
                  <a:schemeClr val="tx1"/>
                </a:solidFill>
              </a:rPr>
              <a:t>a es la aceleración que tiene el cuerpo.</a:t>
            </a:r>
          </a:p>
          <a:p>
            <a:pPr algn="just"/>
            <a:r>
              <a:rPr lang="es-CO" dirty="0">
                <a:solidFill>
                  <a:schemeClr val="tx1"/>
                </a:solidFill>
              </a:rPr>
              <a:t>t es el intervalo de tiempo en el que se estudia el movimiento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O" dirty="0">
              <a:solidFill>
                <a:schemeClr val="tx1"/>
              </a:solidFill>
            </a:endParaRPr>
          </a:p>
          <a:p>
            <a:pPr algn="just"/>
            <a:r>
              <a:rPr lang="es-CO" dirty="0">
                <a:solidFill>
                  <a:schemeClr val="tx1"/>
                </a:solidFill>
              </a:rPr>
              <a:t>NOTA: A mayor pendiente, mayor es la aceleración del cuerpo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O" dirty="0">
              <a:solidFill>
                <a:schemeClr val="tx1"/>
              </a:solidFill>
            </a:endParaRPr>
          </a:p>
          <a:p>
            <a:pPr algn="just"/>
            <a:endParaRPr lang="es-CO" dirty="0" smtClean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1162" t="53523" r="59648" b="42531"/>
          <a:stretch/>
        </p:blipFill>
        <p:spPr>
          <a:xfrm>
            <a:off x="875763" y="2434107"/>
            <a:ext cx="2774471" cy="6696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2776" t="36047" r="65419" b="26437"/>
          <a:stretch/>
        </p:blipFill>
        <p:spPr>
          <a:xfrm>
            <a:off x="6416897" y="411191"/>
            <a:ext cx="4388478" cy="3246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6866" t="41874" r="42535" b="26374"/>
          <a:stretch/>
        </p:blipFill>
        <p:spPr>
          <a:xfrm>
            <a:off x="6780083" y="3707614"/>
            <a:ext cx="4025292" cy="25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75256"/>
          </a:xfrm>
        </p:spPr>
        <p:txBody>
          <a:bodyPr>
            <a:normAutofit fontScale="90000"/>
          </a:bodyPr>
          <a:lstStyle/>
          <a:p>
            <a:r>
              <a:rPr lang="es-CO" dirty="0"/>
              <a:t>Posición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944" y="1300765"/>
            <a:ext cx="5628067" cy="52045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Su unidad en el Sistema Internacional (S.I.) es el metro (m) y se calcula mediante la siguiente expresión:</a:t>
            </a:r>
          </a:p>
          <a:p>
            <a:pPr marL="45720" indent="0">
              <a:buNone/>
            </a:pPr>
            <a:endParaRPr lang="es-CO" dirty="0" smtClean="0"/>
          </a:p>
          <a:p>
            <a:pPr marL="45720" indent="0">
              <a:buNone/>
            </a:pPr>
            <a:endParaRPr lang="es-CO" dirty="0"/>
          </a:p>
          <a:p>
            <a:pPr marL="45720" indent="0">
              <a:buNone/>
            </a:pPr>
            <a:r>
              <a:rPr lang="es-CO" dirty="0" smtClean="0">
                <a:solidFill>
                  <a:schemeClr val="tx1"/>
                </a:solidFill>
              </a:rPr>
              <a:t>Donde:</a:t>
            </a:r>
          </a:p>
          <a:p>
            <a:r>
              <a:rPr lang="es-CO" dirty="0">
                <a:solidFill>
                  <a:schemeClr val="tx1"/>
                </a:solidFill>
              </a:rPr>
              <a:t>X</a:t>
            </a:r>
            <a:r>
              <a:rPr lang="es-CO" dirty="0" smtClean="0">
                <a:solidFill>
                  <a:schemeClr val="tx1"/>
                </a:solidFill>
              </a:rPr>
              <a:t>0 </a:t>
            </a:r>
            <a:r>
              <a:rPr lang="es-CO" dirty="0">
                <a:solidFill>
                  <a:schemeClr val="tx1"/>
                </a:solidFill>
              </a:rPr>
              <a:t>es las posición inicial.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V0 </a:t>
            </a:r>
            <a:r>
              <a:rPr lang="es-CO" dirty="0">
                <a:solidFill>
                  <a:schemeClr val="tx1"/>
                </a:solidFill>
              </a:rPr>
              <a:t>es la velocidad inicial.</a:t>
            </a:r>
          </a:p>
          <a:p>
            <a:r>
              <a:rPr lang="es-CO" dirty="0">
                <a:solidFill>
                  <a:schemeClr val="tx1"/>
                </a:solidFill>
              </a:rPr>
              <a:t>a es la aceleración.</a:t>
            </a:r>
          </a:p>
          <a:p>
            <a:r>
              <a:rPr lang="es-CO" dirty="0">
                <a:solidFill>
                  <a:schemeClr val="tx1"/>
                </a:solidFill>
              </a:rPr>
              <a:t>t es el intervalo de tiempo en el que se estudia el movimiento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s-CO" dirty="0" smtClean="0">
                <a:solidFill>
                  <a:schemeClr val="tx1"/>
                </a:solidFill>
              </a:rPr>
              <a:t>NOTA: Gráficamente </a:t>
            </a:r>
            <a:r>
              <a:rPr lang="es-CO" dirty="0">
                <a:solidFill>
                  <a:schemeClr val="tx1"/>
                </a:solidFill>
              </a:rPr>
              <a:t>se trata de una parábola donde </a:t>
            </a:r>
            <a:r>
              <a:rPr lang="es-CO" dirty="0" smtClean="0">
                <a:solidFill>
                  <a:schemeClr val="tx1"/>
                </a:solidFill>
              </a:rPr>
              <a:t>X0 </a:t>
            </a:r>
            <a:r>
              <a:rPr lang="es-CO" dirty="0">
                <a:solidFill>
                  <a:schemeClr val="tx1"/>
                </a:solidFill>
              </a:rPr>
              <a:t>representa la posición inicial del cuerpo y a la aceleración del mismo.</a:t>
            </a:r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8838" t="63669" r="57747" b="29191"/>
          <a:stretch/>
        </p:blipFill>
        <p:spPr>
          <a:xfrm>
            <a:off x="1545465" y="2096801"/>
            <a:ext cx="2504675" cy="7494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3627" t="36801" r="66514" b="25246"/>
          <a:stretch/>
        </p:blipFill>
        <p:spPr>
          <a:xfrm>
            <a:off x="7405351" y="476518"/>
            <a:ext cx="3721995" cy="29621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5916" t="42625" r="42640" b="26186"/>
          <a:stretch/>
        </p:blipFill>
        <p:spPr>
          <a:xfrm>
            <a:off x="7173531" y="3571741"/>
            <a:ext cx="3580327" cy="29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606" y="392268"/>
            <a:ext cx="9875520" cy="639651"/>
          </a:xfrm>
        </p:spPr>
        <p:txBody>
          <a:bodyPr>
            <a:normAutofit fontScale="90000"/>
          </a:bodyPr>
          <a:lstStyle/>
          <a:p>
            <a:r>
              <a:rPr lang="es-CO" dirty="0"/>
              <a:t>Aceleración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2088" y="1031919"/>
            <a:ext cx="11040413" cy="5446154"/>
          </a:xfrm>
        </p:spPr>
        <p:txBody>
          <a:bodyPr/>
          <a:lstStyle/>
          <a:p>
            <a:pPr algn="just"/>
            <a:r>
              <a:rPr lang="es-CO" sz="1800" dirty="0">
                <a:solidFill>
                  <a:schemeClr val="tx1"/>
                </a:solidFill>
              </a:rPr>
              <a:t>Su unidad en el Sistema Internacional (S.I.) es el metro por segundo al cuadrado (m/s2). Su valor </a:t>
            </a:r>
            <a:r>
              <a:rPr lang="es-CO" sz="1800" dirty="0" smtClean="0">
                <a:solidFill>
                  <a:schemeClr val="tx1"/>
                </a:solidFill>
              </a:rPr>
              <a:t>permanece </a:t>
            </a:r>
            <a:r>
              <a:rPr lang="es-CO" sz="1800" dirty="0">
                <a:solidFill>
                  <a:schemeClr val="tx1"/>
                </a:solidFill>
              </a:rPr>
              <a:t>constante y distinto de 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CO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buNone/>
            </a:pPr>
            <a:endParaRPr lang="es-CO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endParaRPr lang="es-CO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s-CO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a&gt;0, la velocidad aumenta su valor y se dice que el cuerpo está acelerando.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a&lt;0, la velocidad disminuye su valor y se dice que el cuerpo está frenando.</a:t>
            </a:r>
            <a:endParaRPr lang="es-CO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es-CO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consideramos 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eje vertical y, </a:t>
            </a:r>
            <a:r>
              <a:rPr lang="es-CO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 la ecuación de posición anterior en la </a:t>
            </a:r>
            <a:r>
              <a:rPr lang="es-CO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</a:t>
            </a:r>
            <a:endParaRPr lang="es-CO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3064" t="42062" r="60915" b="54556"/>
          <a:stretch/>
        </p:blipFill>
        <p:spPr>
          <a:xfrm>
            <a:off x="1266959" y="1838995"/>
            <a:ext cx="1957590" cy="6181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8838" t="58220" r="58063" b="34265"/>
          <a:stretch/>
        </p:blipFill>
        <p:spPr>
          <a:xfrm>
            <a:off x="919230" y="4958366"/>
            <a:ext cx="3992451" cy="12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86162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272</TotalTime>
  <Words>323</Words>
  <Application>Microsoft Office PowerPoint</Application>
  <PresentationFormat>Panorámica</PresentationFormat>
  <Paragraphs>38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Base</vt:lpstr>
      <vt:lpstr>Presentación de PowerPoint</vt:lpstr>
      <vt:lpstr>Presentación de PowerPoint</vt:lpstr>
      <vt:lpstr>Velocidad</vt:lpstr>
      <vt:lpstr>Posición</vt:lpstr>
      <vt:lpstr>Aceleración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35</cp:revision>
  <dcterms:created xsi:type="dcterms:W3CDTF">2018-09-12T22:53:45Z</dcterms:created>
  <dcterms:modified xsi:type="dcterms:W3CDTF">2018-09-13T05:28:39Z</dcterms:modified>
</cp:coreProperties>
</file>