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sldIdLst>
    <p:sldId id="270" r:id="rId2"/>
    <p:sldId id="256" r:id="rId3"/>
    <p:sldId id="257" r:id="rId4"/>
    <p:sldId id="258" r:id="rId5"/>
    <p:sldId id="259" r:id="rId6"/>
    <p:sldId id="260" r:id="rId7"/>
    <p:sldId id="261" r:id="rId8"/>
    <p:sldId id="262" r:id="rId9"/>
    <p:sldId id="263" r:id="rId10"/>
    <p:sldId id="267" r:id="rId11"/>
    <p:sldId id="269"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282"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F79743-90A5-4DFF-A3F0-EEB15C5C399D}" type="doc">
      <dgm:prSet loTypeId="urn:microsoft.com/office/officeart/2005/8/layout/vList2" loCatId="list" qsTypeId="urn:microsoft.com/office/officeart/2005/8/quickstyle/3d6" qsCatId="3D" csTypeId="urn:microsoft.com/office/officeart/2005/8/colors/accent1_2" csCatId="accent1" phldr="1"/>
      <dgm:spPr/>
      <dgm:t>
        <a:bodyPr/>
        <a:lstStyle/>
        <a:p>
          <a:endParaRPr lang="en-US"/>
        </a:p>
      </dgm:t>
    </dgm:pt>
    <dgm:pt modelId="{836E64E6-1B20-4983-9215-D3C53901EF84}">
      <dgm:prSet/>
      <dgm:spPr>
        <a:solidFill>
          <a:schemeClr val="accent6">
            <a:lumMod val="75000"/>
          </a:schemeClr>
        </a:solidFill>
      </dgm:spPr>
      <dgm:t>
        <a:bodyPr/>
        <a:lstStyle/>
        <a:p>
          <a:pPr algn="ctr" rtl="0"/>
          <a:r>
            <a:rPr lang="es-ES" dirty="0" smtClean="0"/>
            <a:t>MÁS ALLÁ DEL SALÓN DE CLASES: LOS NUEVOS</a:t>
          </a:r>
          <a:br>
            <a:rPr lang="es-ES" dirty="0" smtClean="0"/>
          </a:br>
          <a:r>
            <a:rPr lang="en-US" dirty="0" smtClean="0"/>
            <a:t>AMBIENTES DE APRENDIZAJES</a:t>
          </a:r>
          <a:endParaRPr lang="en-US" dirty="0"/>
        </a:p>
      </dgm:t>
    </dgm:pt>
    <dgm:pt modelId="{1C199444-3DA4-4300-AF42-7A5433CBFB09}" type="parTrans" cxnId="{4ACD96E6-9253-463F-97A6-5DF4DEC1EE1E}">
      <dgm:prSet/>
      <dgm:spPr/>
      <dgm:t>
        <a:bodyPr/>
        <a:lstStyle/>
        <a:p>
          <a:endParaRPr lang="en-US"/>
        </a:p>
      </dgm:t>
    </dgm:pt>
    <dgm:pt modelId="{2AA46E31-F8DC-44C6-8D8B-F197480C348B}" type="sibTrans" cxnId="{4ACD96E6-9253-463F-97A6-5DF4DEC1EE1E}">
      <dgm:prSet/>
      <dgm:spPr/>
      <dgm:t>
        <a:bodyPr/>
        <a:lstStyle/>
        <a:p>
          <a:endParaRPr lang="en-US"/>
        </a:p>
      </dgm:t>
    </dgm:pt>
    <dgm:pt modelId="{520B77D7-FFC1-433F-B0B0-C2D1A1B09345}" type="pres">
      <dgm:prSet presAssocID="{2FF79743-90A5-4DFF-A3F0-EEB15C5C399D}" presName="linear" presStyleCnt="0">
        <dgm:presLayoutVars>
          <dgm:animLvl val="lvl"/>
          <dgm:resizeHandles val="exact"/>
        </dgm:presLayoutVars>
      </dgm:prSet>
      <dgm:spPr/>
      <dgm:t>
        <a:bodyPr/>
        <a:lstStyle/>
        <a:p>
          <a:endParaRPr lang="es-PA"/>
        </a:p>
      </dgm:t>
    </dgm:pt>
    <dgm:pt modelId="{CD18CD06-635D-41F0-B66F-F7F3CBBA7403}" type="pres">
      <dgm:prSet presAssocID="{836E64E6-1B20-4983-9215-D3C53901EF84}" presName="parentText" presStyleLbl="node1" presStyleIdx="0" presStyleCnt="1">
        <dgm:presLayoutVars>
          <dgm:chMax val="0"/>
          <dgm:bulletEnabled val="1"/>
        </dgm:presLayoutVars>
      </dgm:prSet>
      <dgm:spPr/>
      <dgm:t>
        <a:bodyPr/>
        <a:lstStyle/>
        <a:p>
          <a:endParaRPr lang="es-PA"/>
        </a:p>
      </dgm:t>
    </dgm:pt>
  </dgm:ptLst>
  <dgm:cxnLst>
    <dgm:cxn modelId="{37565E30-993C-484A-803E-51229FA2FA13}" type="presOf" srcId="{836E64E6-1B20-4983-9215-D3C53901EF84}" destId="{CD18CD06-635D-41F0-B66F-F7F3CBBA7403}" srcOrd="0" destOrd="0" presId="urn:microsoft.com/office/officeart/2005/8/layout/vList2"/>
    <dgm:cxn modelId="{AD5A48C2-E264-4A62-91FB-5B51346AC89C}" type="presOf" srcId="{2FF79743-90A5-4DFF-A3F0-EEB15C5C399D}" destId="{520B77D7-FFC1-433F-B0B0-C2D1A1B09345}" srcOrd="0" destOrd="0" presId="urn:microsoft.com/office/officeart/2005/8/layout/vList2"/>
    <dgm:cxn modelId="{4ACD96E6-9253-463F-97A6-5DF4DEC1EE1E}" srcId="{2FF79743-90A5-4DFF-A3F0-EEB15C5C399D}" destId="{836E64E6-1B20-4983-9215-D3C53901EF84}" srcOrd="0" destOrd="0" parTransId="{1C199444-3DA4-4300-AF42-7A5433CBFB09}" sibTransId="{2AA46E31-F8DC-44C6-8D8B-F197480C348B}"/>
    <dgm:cxn modelId="{481AA20F-D78F-4616-A47F-0D4B83409C7C}" type="presParOf" srcId="{520B77D7-FFC1-433F-B0B0-C2D1A1B09345}" destId="{CD18CD06-635D-41F0-B66F-F7F3CBBA7403}"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8808111-DD5A-43D8-837B-D5BFAFD559BC}" type="doc">
      <dgm:prSet loTypeId="urn:microsoft.com/office/officeart/2005/8/layout/vList2" loCatId="list" qsTypeId="urn:microsoft.com/office/officeart/2005/8/quickstyle/simple3" qsCatId="simple" csTypeId="urn:microsoft.com/office/officeart/2005/8/colors/accent0_3" csCatId="mainScheme"/>
      <dgm:spPr/>
      <dgm:t>
        <a:bodyPr/>
        <a:lstStyle/>
        <a:p>
          <a:endParaRPr lang="en-US"/>
        </a:p>
      </dgm:t>
    </dgm:pt>
    <dgm:pt modelId="{FCF62456-9D7E-4F4B-9061-ABB997CEE683}">
      <dgm:prSet/>
      <dgm:spPr/>
      <dgm:t>
        <a:bodyPr/>
        <a:lstStyle/>
        <a:p>
          <a:pPr algn="ctr" rtl="0"/>
          <a:r>
            <a:rPr lang="en-US" b="1" dirty="0" smtClean="0"/>
            <a:t>EL DISEÑO DIDÁCTICO</a:t>
          </a:r>
          <a:endParaRPr lang="en-US" dirty="0"/>
        </a:p>
      </dgm:t>
    </dgm:pt>
    <dgm:pt modelId="{7FD92A12-9D57-431C-ABBC-E741127E120C}" type="parTrans" cxnId="{E85D927B-C952-41A7-A036-8C607B78A549}">
      <dgm:prSet/>
      <dgm:spPr/>
      <dgm:t>
        <a:bodyPr/>
        <a:lstStyle/>
        <a:p>
          <a:endParaRPr lang="en-US"/>
        </a:p>
      </dgm:t>
    </dgm:pt>
    <dgm:pt modelId="{3E0925D7-0972-4A98-A94A-927056C767CA}" type="sibTrans" cxnId="{E85D927B-C952-41A7-A036-8C607B78A549}">
      <dgm:prSet/>
      <dgm:spPr/>
      <dgm:t>
        <a:bodyPr/>
        <a:lstStyle/>
        <a:p>
          <a:endParaRPr lang="en-US"/>
        </a:p>
      </dgm:t>
    </dgm:pt>
    <dgm:pt modelId="{41DE57B1-37AF-4341-8A10-8F165EF9B0E2}" type="pres">
      <dgm:prSet presAssocID="{B8808111-DD5A-43D8-837B-D5BFAFD559BC}" presName="linear" presStyleCnt="0">
        <dgm:presLayoutVars>
          <dgm:animLvl val="lvl"/>
          <dgm:resizeHandles val="exact"/>
        </dgm:presLayoutVars>
      </dgm:prSet>
      <dgm:spPr/>
      <dgm:t>
        <a:bodyPr/>
        <a:lstStyle/>
        <a:p>
          <a:endParaRPr lang="es-PA"/>
        </a:p>
      </dgm:t>
    </dgm:pt>
    <dgm:pt modelId="{84E2BA93-48C3-4664-9DD9-2C53EFD8BCFE}" type="pres">
      <dgm:prSet presAssocID="{FCF62456-9D7E-4F4B-9061-ABB997CEE683}" presName="parentText" presStyleLbl="node1" presStyleIdx="0" presStyleCnt="1">
        <dgm:presLayoutVars>
          <dgm:chMax val="0"/>
          <dgm:bulletEnabled val="1"/>
        </dgm:presLayoutVars>
      </dgm:prSet>
      <dgm:spPr/>
      <dgm:t>
        <a:bodyPr/>
        <a:lstStyle/>
        <a:p>
          <a:endParaRPr lang="es-PA"/>
        </a:p>
      </dgm:t>
    </dgm:pt>
  </dgm:ptLst>
  <dgm:cxnLst>
    <dgm:cxn modelId="{367FD969-B9AD-4195-AF6A-7620AB3823C4}" type="presOf" srcId="{B8808111-DD5A-43D8-837B-D5BFAFD559BC}" destId="{41DE57B1-37AF-4341-8A10-8F165EF9B0E2}" srcOrd="0" destOrd="0" presId="urn:microsoft.com/office/officeart/2005/8/layout/vList2"/>
    <dgm:cxn modelId="{E85D927B-C952-41A7-A036-8C607B78A549}" srcId="{B8808111-DD5A-43D8-837B-D5BFAFD559BC}" destId="{FCF62456-9D7E-4F4B-9061-ABB997CEE683}" srcOrd="0" destOrd="0" parTransId="{7FD92A12-9D57-431C-ABBC-E741127E120C}" sibTransId="{3E0925D7-0972-4A98-A94A-927056C767CA}"/>
    <dgm:cxn modelId="{C2B389E4-352F-4C2D-8588-A5BD23152573}" type="presOf" srcId="{FCF62456-9D7E-4F4B-9061-ABB997CEE683}" destId="{84E2BA93-48C3-4664-9DD9-2C53EFD8BCFE}" srcOrd="0" destOrd="0" presId="urn:microsoft.com/office/officeart/2005/8/layout/vList2"/>
    <dgm:cxn modelId="{55AC1E27-3FB2-4B17-A6FC-F9FDF756D898}" type="presParOf" srcId="{41DE57B1-37AF-4341-8A10-8F165EF9B0E2}" destId="{84E2BA93-48C3-4664-9DD9-2C53EFD8BCF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98BF73A-9C99-4766-BB8B-0161E39736A7}" type="doc">
      <dgm:prSet loTypeId="urn:microsoft.com/office/officeart/2005/8/layout/process1" loCatId="process" qsTypeId="urn:microsoft.com/office/officeart/2005/8/quickstyle/simple1" qsCatId="simple" csTypeId="urn:microsoft.com/office/officeart/2005/8/colors/accent1_2" csCatId="accent1" phldr="1"/>
      <dgm:spPr/>
    </dgm:pt>
    <dgm:pt modelId="{183F2151-00F7-44AC-8014-26160E6DCF5E}">
      <dgm:prSet phldrT="[Texto]" custT="1"/>
      <dgm:spPr/>
      <dgm:t>
        <a:bodyPr/>
        <a:lstStyle/>
        <a:p>
          <a:r>
            <a:rPr lang="en-US" sz="1600" dirty="0" smtClean="0">
              <a:solidFill>
                <a:schemeClr val="bg1"/>
              </a:solidFill>
            </a:rPr>
            <a:t>El software </a:t>
          </a:r>
          <a:r>
            <a:rPr lang="es-ES" sz="1600" dirty="0" smtClean="0">
              <a:solidFill>
                <a:schemeClr val="bg1"/>
              </a:solidFill>
            </a:rPr>
            <a:t>educativo (Ferreiro, R. 2000) no es una finalidad, es una herramienta para acceder a la información, lo que significa buscarla, encontrarla, seleccionarla y procesarla críticamente para hacer un uso creativo de ella. </a:t>
          </a:r>
          <a:endParaRPr lang="es-PA" sz="1600" dirty="0">
            <a:solidFill>
              <a:schemeClr val="bg1"/>
            </a:solidFill>
          </a:endParaRPr>
        </a:p>
      </dgm:t>
    </dgm:pt>
    <dgm:pt modelId="{18AC0A5E-F196-4A80-A59C-11C0351D617B}" type="parTrans" cxnId="{A97E6DA9-E75A-4FB7-8ED1-E02D0D6467D0}">
      <dgm:prSet/>
      <dgm:spPr/>
      <dgm:t>
        <a:bodyPr/>
        <a:lstStyle/>
        <a:p>
          <a:endParaRPr lang="es-PA"/>
        </a:p>
      </dgm:t>
    </dgm:pt>
    <dgm:pt modelId="{9DB9F4E3-5CA9-4C3B-A1EA-1D293BA8B462}" type="sibTrans" cxnId="{A97E6DA9-E75A-4FB7-8ED1-E02D0D6467D0}">
      <dgm:prSet/>
      <dgm:spPr/>
      <dgm:t>
        <a:bodyPr/>
        <a:lstStyle/>
        <a:p>
          <a:endParaRPr lang="es-PA"/>
        </a:p>
      </dgm:t>
    </dgm:pt>
    <dgm:pt modelId="{D0ABF165-9B26-46BB-97E4-8BBC2A92703F}">
      <dgm:prSet phldrT="[Texto]" custT="1"/>
      <dgm:spPr/>
      <dgm:t>
        <a:bodyPr/>
        <a:lstStyle/>
        <a:p>
          <a:r>
            <a:rPr lang="es-ES" sz="1600" dirty="0" smtClean="0">
              <a:solidFill>
                <a:schemeClr val="bg1"/>
              </a:solidFill>
            </a:rPr>
            <a:t>El software educativo cuando está diseñado didácticamente se convierte no tan sólo en un recurso para obtener información, sino también para la formación de aquellos que hacen uso de ellos por la mediación que se logra entre el contenido y el alumno previsto por el o los especialistas que lo diseñaron. </a:t>
          </a:r>
          <a:endParaRPr lang="es-PA" sz="1600" dirty="0">
            <a:solidFill>
              <a:schemeClr val="bg1"/>
            </a:solidFill>
          </a:endParaRPr>
        </a:p>
      </dgm:t>
    </dgm:pt>
    <dgm:pt modelId="{97F9D87C-7D93-4CB5-87D2-A9F076FF0163}" type="parTrans" cxnId="{25A8896F-205A-4577-B652-47A914C0CF6C}">
      <dgm:prSet/>
      <dgm:spPr/>
      <dgm:t>
        <a:bodyPr/>
        <a:lstStyle/>
        <a:p>
          <a:endParaRPr lang="es-PA"/>
        </a:p>
      </dgm:t>
    </dgm:pt>
    <dgm:pt modelId="{0020C3B7-E706-44DA-8875-2195D0255DFE}" type="sibTrans" cxnId="{25A8896F-205A-4577-B652-47A914C0CF6C}">
      <dgm:prSet/>
      <dgm:spPr/>
      <dgm:t>
        <a:bodyPr/>
        <a:lstStyle/>
        <a:p>
          <a:endParaRPr lang="es-PA"/>
        </a:p>
      </dgm:t>
    </dgm:pt>
    <dgm:pt modelId="{8AD82ADC-388C-47EA-B413-0226105C6D19}">
      <dgm:prSet phldrT="[Texto]" custT="1"/>
      <dgm:spPr/>
      <dgm:t>
        <a:bodyPr/>
        <a:lstStyle/>
        <a:p>
          <a:r>
            <a:rPr lang="es-ES" sz="1600" dirty="0" smtClean="0">
              <a:solidFill>
                <a:schemeClr val="bg1"/>
              </a:solidFill>
            </a:rPr>
            <a:t>Para que un software educativo, cumpla su cometido, su diseño debe estar regido, por los principios psicopedagógicos que garanticen de antemano altas posibilidades de eficacia en el aprendizaje.</a:t>
          </a:r>
          <a:endParaRPr lang="es-PA" sz="1600" dirty="0">
            <a:solidFill>
              <a:schemeClr val="bg1"/>
            </a:solidFill>
          </a:endParaRPr>
        </a:p>
      </dgm:t>
    </dgm:pt>
    <dgm:pt modelId="{89FB40DF-5A7E-42B5-BFCB-6D63F3C52E41}" type="parTrans" cxnId="{F04202FE-8216-4E54-95AE-7136B41BC211}">
      <dgm:prSet/>
      <dgm:spPr/>
      <dgm:t>
        <a:bodyPr/>
        <a:lstStyle/>
        <a:p>
          <a:endParaRPr lang="es-PA"/>
        </a:p>
      </dgm:t>
    </dgm:pt>
    <dgm:pt modelId="{3790FEA8-68FF-435C-BA3A-E413BA2BF9E9}" type="sibTrans" cxnId="{F04202FE-8216-4E54-95AE-7136B41BC211}">
      <dgm:prSet/>
      <dgm:spPr/>
      <dgm:t>
        <a:bodyPr/>
        <a:lstStyle/>
        <a:p>
          <a:endParaRPr lang="es-PA"/>
        </a:p>
      </dgm:t>
    </dgm:pt>
    <dgm:pt modelId="{60990CD7-CEA0-4DF9-8998-645903C2B62F}" type="pres">
      <dgm:prSet presAssocID="{C98BF73A-9C99-4766-BB8B-0161E39736A7}" presName="Name0" presStyleCnt="0">
        <dgm:presLayoutVars>
          <dgm:dir/>
          <dgm:resizeHandles val="exact"/>
        </dgm:presLayoutVars>
      </dgm:prSet>
      <dgm:spPr/>
    </dgm:pt>
    <dgm:pt modelId="{14D85B70-45CE-444E-9CD6-14EB94B41FF9}" type="pres">
      <dgm:prSet presAssocID="{183F2151-00F7-44AC-8014-26160E6DCF5E}" presName="node" presStyleLbl="node1" presStyleIdx="0" presStyleCnt="3" custScaleY="146636">
        <dgm:presLayoutVars>
          <dgm:bulletEnabled val="1"/>
        </dgm:presLayoutVars>
      </dgm:prSet>
      <dgm:spPr/>
      <dgm:t>
        <a:bodyPr/>
        <a:lstStyle/>
        <a:p>
          <a:endParaRPr lang="es-PA"/>
        </a:p>
      </dgm:t>
    </dgm:pt>
    <dgm:pt modelId="{D1FC38A0-47BE-4D90-9C54-AE6BD7A662CC}" type="pres">
      <dgm:prSet presAssocID="{9DB9F4E3-5CA9-4C3B-A1EA-1D293BA8B462}" presName="sibTrans" presStyleLbl="sibTrans2D1" presStyleIdx="0" presStyleCnt="2"/>
      <dgm:spPr/>
      <dgm:t>
        <a:bodyPr/>
        <a:lstStyle/>
        <a:p>
          <a:endParaRPr lang="es-PA"/>
        </a:p>
      </dgm:t>
    </dgm:pt>
    <dgm:pt modelId="{E06C8E41-0DF9-4563-AF8D-781BDC567EC0}" type="pres">
      <dgm:prSet presAssocID="{9DB9F4E3-5CA9-4C3B-A1EA-1D293BA8B462}" presName="connectorText" presStyleLbl="sibTrans2D1" presStyleIdx="0" presStyleCnt="2"/>
      <dgm:spPr/>
      <dgm:t>
        <a:bodyPr/>
        <a:lstStyle/>
        <a:p>
          <a:endParaRPr lang="es-PA"/>
        </a:p>
      </dgm:t>
    </dgm:pt>
    <dgm:pt modelId="{ED6FD5C0-4BB5-4766-8965-C6EDE0E1F4B7}" type="pres">
      <dgm:prSet presAssocID="{D0ABF165-9B26-46BB-97E4-8BBC2A92703F}" presName="node" presStyleLbl="node1" presStyleIdx="1" presStyleCnt="3" custScaleY="141964">
        <dgm:presLayoutVars>
          <dgm:bulletEnabled val="1"/>
        </dgm:presLayoutVars>
      </dgm:prSet>
      <dgm:spPr/>
      <dgm:t>
        <a:bodyPr/>
        <a:lstStyle/>
        <a:p>
          <a:endParaRPr lang="es-PA"/>
        </a:p>
      </dgm:t>
    </dgm:pt>
    <dgm:pt modelId="{F6606FDC-24E3-4658-AF01-B85861901717}" type="pres">
      <dgm:prSet presAssocID="{0020C3B7-E706-44DA-8875-2195D0255DFE}" presName="sibTrans" presStyleLbl="sibTrans2D1" presStyleIdx="1" presStyleCnt="2"/>
      <dgm:spPr/>
      <dgm:t>
        <a:bodyPr/>
        <a:lstStyle/>
        <a:p>
          <a:endParaRPr lang="es-PA"/>
        </a:p>
      </dgm:t>
    </dgm:pt>
    <dgm:pt modelId="{145A99C2-05C6-4ADC-BAE6-CA5CC80953ED}" type="pres">
      <dgm:prSet presAssocID="{0020C3B7-E706-44DA-8875-2195D0255DFE}" presName="connectorText" presStyleLbl="sibTrans2D1" presStyleIdx="1" presStyleCnt="2"/>
      <dgm:spPr/>
      <dgm:t>
        <a:bodyPr/>
        <a:lstStyle/>
        <a:p>
          <a:endParaRPr lang="es-PA"/>
        </a:p>
      </dgm:t>
    </dgm:pt>
    <dgm:pt modelId="{36D08B6E-7F23-46DB-A17E-2235C16A6446}" type="pres">
      <dgm:prSet presAssocID="{8AD82ADC-388C-47EA-B413-0226105C6D19}" presName="node" presStyleLbl="node1" presStyleIdx="2" presStyleCnt="3" custScaleY="142279">
        <dgm:presLayoutVars>
          <dgm:bulletEnabled val="1"/>
        </dgm:presLayoutVars>
      </dgm:prSet>
      <dgm:spPr/>
      <dgm:t>
        <a:bodyPr/>
        <a:lstStyle/>
        <a:p>
          <a:endParaRPr lang="es-PA"/>
        </a:p>
      </dgm:t>
    </dgm:pt>
  </dgm:ptLst>
  <dgm:cxnLst>
    <dgm:cxn modelId="{14B66842-F7D4-4507-B938-62ED55CBD55A}" type="presOf" srcId="{9DB9F4E3-5CA9-4C3B-A1EA-1D293BA8B462}" destId="{E06C8E41-0DF9-4563-AF8D-781BDC567EC0}" srcOrd="1" destOrd="0" presId="urn:microsoft.com/office/officeart/2005/8/layout/process1"/>
    <dgm:cxn modelId="{2DDD330C-B240-4BD8-8D6C-B4B96A0B0B13}" type="presOf" srcId="{D0ABF165-9B26-46BB-97E4-8BBC2A92703F}" destId="{ED6FD5C0-4BB5-4766-8965-C6EDE0E1F4B7}" srcOrd="0" destOrd="0" presId="urn:microsoft.com/office/officeart/2005/8/layout/process1"/>
    <dgm:cxn modelId="{A97E6DA9-E75A-4FB7-8ED1-E02D0D6467D0}" srcId="{C98BF73A-9C99-4766-BB8B-0161E39736A7}" destId="{183F2151-00F7-44AC-8014-26160E6DCF5E}" srcOrd="0" destOrd="0" parTransId="{18AC0A5E-F196-4A80-A59C-11C0351D617B}" sibTransId="{9DB9F4E3-5CA9-4C3B-A1EA-1D293BA8B462}"/>
    <dgm:cxn modelId="{D7F09A35-8CE7-4EAF-8D7B-C666D73758FE}" type="presOf" srcId="{9DB9F4E3-5CA9-4C3B-A1EA-1D293BA8B462}" destId="{D1FC38A0-47BE-4D90-9C54-AE6BD7A662CC}" srcOrd="0" destOrd="0" presId="urn:microsoft.com/office/officeart/2005/8/layout/process1"/>
    <dgm:cxn modelId="{25A8896F-205A-4577-B652-47A914C0CF6C}" srcId="{C98BF73A-9C99-4766-BB8B-0161E39736A7}" destId="{D0ABF165-9B26-46BB-97E4-8BBC2A92703F}" srcOrd="1" destOrd="0" parTransId="{97F9D87C-7D93-4CB5-87D2-A9F076FF0163}" sibTransId="{0020C3B7-E706-44DA-8875-2195D0255DFE}"/>
    <dgm:cxn modelId="{6B3D6487-0757-4089-9C9F-2C8B36ADEA6D}" type="presOf" srcId="{183F2151-00F7-44AC-8014-26160E6DCF5E}" destId="{14D85B70-45CE-444E-9CD6-14EB94B41FF9}" srcOrd="0" destOrd="0" presId="urn:microsoft.com/office/officeart/2005/8/layout/process1"/>
    <dgm:cxn modelId="{6E580799-9AD8-4451-8674-160D5907CCAD}" type="presOf" srcId="{0020C3B7-E706-44DA-8875-2195D0255DFE}" destId="{145A99C2-05C6-4ADC-BAE6-CA5CC80953ED}" srcOrd="1" destOrd="0" presId="urn:microsoft.com/office/officeart/2005/8/layout/process1"/>
    <dgm:cxn modelId="{F04202FE-8216-4E54-95AE-7136B41BC211}" srcId="{C98BF73A-9C99-4766-BB8B-0161E39736A7}" destId="{8AD82ADC-388C-47EA-B413-0226105C6D19}" srcOrd="2" destOrd="0" parTransId="{89FB40DF-5A7E-42B5-BFCB-6D63F3C52E41}" sibTransId="{3790FEA8-68FF-435C-BA3A-E413BA2BF9E9}"/>
    <dgm:cxn modelId="{26EBC436-1917-4674-B9EA-A41E06F0B075}" type="presOf" srcId="{0020C3B7-E706-44DA-8875-2195D0255DFE}" destId="{F6606FDC-24E3-4658-AF01-B85861901717}" srcOrd="0" destOrd="0" presId="urn:microsoft.com/office/officeart/2005/8/layout/process1"/>
    <dgm:cxn modelId="{C405D9C5-5877-437A-82BC-B0C6818205BA}" type="presOf" srcId="{C98BF73A-9C99-4766-BB8B-0161E39736A7}" destId="{60990CD7-CEA0-4DF9-8998-645903C2B62F}" srcOrd="0" destOrd="0" presId="urn:microsoft.com/office/officeart/2005/8/layout/process1"/>
    <dgm:cxn modelId="{3C191A2B-F74C-4D2A-86AA-6801FD1F1AF2}" type="presOf" srcId="{8AD82ADC-388C-47EA-B413-0226105C6D19}" destId="{36D08B6E-7F23-46DB-A17E-2235C16A6446}" srcOrd="0" destOrd="0" presId="urn:microsoft.com/office/officeart/2005/8/layout/process1"/>
    <dgm:cxn modelId="{EDEACB5D-7C18-4F97-A2EC-7523D4088AE5}" type="presParOf" srcId="{60990CD7-CEA0-4DF9-8998-645903C2B62F}" destId="{14D85B70-45CE-444E-9CD6-14EB94B41FF9}" srcOrd="0" destOrd="0" presId="urn:microsoft.com/office/officeart/2005/8/layout/process1"/>
    <dgm:cxn modelId="{7A8B4722-B81D-41C3-ADD8-065BB19B4DC6}" type="presParOf" srcId="{60990CD7-CEA0-4DF9-8998-645903C2B62F}" destId="{D1FC38A0-47BE-4D90-9C54-AE6BD7A662CC}" srcOrd="1" destOrd="0" presId="urn:microsoft.com/office/officeart/2005/8/layout/process1"/>
    <dgm:cxn modelId="{F3E62D05-7958-464A-86D4-CED4A14224BD}" type="presParOf" srcId="{D1FC38A0-47BE-4D90-9C54-AE6BD7A662CC}" destId="{E06C8E41-0DF9-4563-AF8D-781BDC567EC0}" srcOrd="0" destOrd="0" presId="urn:microsoft.com/office/officeart/2005/8/layout/process1"/>
    <dgm:cxn modelId="{99194891-2801-41F7-B692-ABD1E8D8FB9A}" type="presParOf" srcId="{60990CD7-CEA0-4DF9-8998-645903C2B62F}" destId="{ED6FD5C0-4BB5-4766-8965-C6EDE0E1F4B7}" srcOrd="2" destOrd="0" presId="urn:microsoft.com/office/officeart/2005/8/layout/process1"/>
    <dgm:cxn modelId="{CAD3167E-5D66-43EA-806F-133E3AABE504}" type="presParOf" srcId="{60990CD7-CEA0-4DF9-8998-645903C2B62F}" destId="{F6606FDC-24E3-4658-AF01-B85861901717}" srcOrd="3" destOrd="0" presId="urn:microsoft.com/office/officeart/2005/8/layout/process1"/>
    <dgm:cxn modelId="{245D62C2-FDC2-4D2F-AD39-6A865C9C5DF6}" type="presParOf" srcId="{F6606FDC-24E3-4658-AF01-B85861901717}" destId="{145A99C2-05C6-4ADC-BAE6-CA5CC80953ED}" srcOrd="0" destOrd="0" presId="urn:microsoft.com/office/officeart/2005/8/layout/process1"/>
    <dgm:cxn modelId="{F86977D9-54A2-490D-BAEE-B37458E02BAA}" type="presParOf" srcId="{60990CD7-CEA0-4DF9-8998-645903C2B62F}" destId="{36D08B6E-7F23-46DB-A17E-2235C16A6446}"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16DFF6E-800D-4795-8C2A-F5E7B8F3F1C7}" type="doc">
      <dgm:prSet loTypeId="urn:microsoft.com/office/officeart/2005/8/layout/vList2" loCatId="list" qsTypeId="urn:microsoft.com/office/officeart/2005/8/quickstyle/3d7" qsCatId="3D" csTypeId="urn:microsoft.com/office/officeart/2005/8/colors/colorful2" csCatId="colorful" phldr="1"/>
      <dgm:spPr/>
      <dgm:t>
        <a:bodyPr/>
        <a:lstStyle/>
        <a:p>
          <a:endParaRPr lang="en-US"/>
        </a:p>
      </dgm:t>
    </dgm:pt>
    <dgm:pt modelId="{F172A9D5-AE76-4E6F-BCD0-679C09760CBD}">
      <dgm:prSet/>
      <dgm:spPr/>
      <dgm:t>
        <a:bodyPr/>
        <a:lstStyle/>
        <a:p>
          <a:pPr algn="ctr" rtl="0"/>
          <a:r>
            <a:rPr lang="es-ES" dirty="0" smtClean="0"/>
            <a:t> CONCLUSIONES</a:t>
          </a:r>
          <a:endParaRPr lang="en-US" dirty="0"/>
        </a:p>
      </dgm:t>
    </dgm:pt>
    <dgm:pt modelId="{CE7F9C76-0610-4FF8-AEBD-81EFCF3CFCBA}" type="parTrans" cxnId="{44EAAC6D-9529-420F-A101-A9B68E368B53}">
      <dgm:prSet/>
      <dgm:spPr/>
      <dgm:t>
        <a:bodyPr/>
        <a:lstStyle/>
        <a:p>
          <a:endParaRPr lang="en-US"/>
        </a:p>
      </dgm:t>
    </dgm:pt>
    <dgm:pt modelId="{A946125D-5998-4645-991C-9D19BB2E7334}" type="sibTrans" cxnId="{44EAAC6D-9529-420F-A101-A9B68E368B53}">
      <dgm:prSet/>
      <dgm:spPr/>
      <dgm:t>
        <a:bodyPr/>
        <a:lstStyle/>
        <a:p>
          <a:endParaRPr lang="en-US"/>
        </a:p>
      </dgm:t>
    </dgm:pt>
    <dgm:pt modelId="{B4C67382-CF2D-4103-8629-AD4C6FAED89A}" type="pres">
      <dgm:prSet presAssocID="{316DFF6E-800D-4795-8C2A-F5E7B8F3F1C7}" presName="linear" presStyleCnt="0">
        <dgm:presLayoutVars>
          <dgm:animLvl val="lvl"/>
          <dgm:resizeHandles val="exact"/>
        </dgm:presLayoutVars>
      </dgm:prSet>
      <dgm:spPr/>
      <dgm:t>
        <a:bodyPr/>
        <a:lstStyle/>
        <a:p>
          <a:endParaRPr lang="es-PA"/>
        </a:p>
      </dgm:t>
    </dgm:pt>
    <dgm:pt modelId="{FD8D313B-F992-42EF-B719-E8C46AC06895}" type="pres">
      <dgm:prSet presAssocID="{F172A9D5-AE76-4E6F-BCD0-679C09760CBD}" presName="parentText" presStyleLbl="node1" presStyleIdx="0" presStyleCnt="1">
        <dgm:presLayoutVars>
          <dgm:chMax val="0"/>
          <dgm:bulletEnabled val="1"/>
        </dgm:presLayoutVars>
      </dgm:prSet>
      <dgm:spPr/>
      <dgm:t>
        <a:bodyPr/>
        <a:lstStyle/>
        <a:p>
          <a:endParaRPr lang="es-PA"/>
        </a:p>
      </dgm:t>
    </dgm:pt>
  </dgm:ptLst>
  <dgm:cxnLst>
    <dgm:cxn modelId="{423405ED-704E-45EC-805C-3E8E1C62BF04}" type="presOf" srcId="{316DFF6E-800D-4795-8C2A-F5E7B8F3F1C7}" destId="{B4C67382-CF2D-4103-8629-AD4C6FAED89A}" srcOrd="0" destOrd="0" presId="urn:microsoft.com/office/officeart/2005/8/layout/vList2"/>
    <dgm:cxn modelId="{44EAAC6D-9529-420F-A101-A9B68E368B53}" srcId="{316DFF6E-800D-4795-8C2A-F5E7B8F3F1C7}" destId="{F172A9D5-AE76-4E6F-BCD0-679C09760CBD}" srcOrd="0" destOrd="0" parTransId="{CE7F9C76-0610-4FF8-AEBD-81EFCF3CFCBA}" sibTransId="{A946125D-5998-4645-991C-9D19BB2E7334}"/>
    <dgm:cxn modelId="{6E5E9809-118A-4ADF-BAFC-0D732B45AE7A}" type="presOf" srcId="{F172A9D5-AE76-4E6F-BCD0-679C09760CBD}" destId="{FD8D313B-F992-42EF-B719-E8C46AC06895}" srcOrd="0" destOrd="0" presId="urn:microsoft.com/office/officeart/2005/8/layout/vList2"/>
    <dgm:cxn modelId="{36935C3C-01AD-46A2-9989-28354E6061A2}" type="presParOf" srcId="{B4C67382-CF2D-4103-8629-AD4C6FAED89A}" destId="{FD8D313B-F992-42EF-B719-E8C46AC0689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1E8F62-C7B4-46BD-951A-1DCF3917376E}" type="doc">
      <dgm:prSet loTypeId="urn:microsoft.com/office/officeart/2005/8/layout/process1" loCatId="process" qsTypeId="urn:microsoft.com/office/officeart/2005/8/quickstyle/simple1" qsCatId="simple" csTypeId="urn:microsoft.com/office/officeart/2005/8/colors/accent1_2" csCatId="accent1" phldr="1"/>
      <dgm:spPr/>
    </dgm:pt>
    <dgm:pt modelId="{6467A774-050C-4C94-AEC1-04F3BC7E0424}">
      <dgm:prSet phldrT="[Texto]"/>
      <dgm:spPr/>
      <dgm:t>
        <a:bodyPr/>
        <a:lstStyle/>
        <a:p>
          <a:r>
            <a:rPr lang="es-ES" baseline="0" dirty="0" smtClean="0">
              <a:solidFill>
                <a:schemeClr val="tx1"/>
              </a:solidFill>
              <a:latin typeface="TimesNewRoman"/>
            </a:rPr>
            <a:t>Se enfatizan los retos que se presentan al emplear</a:t>
          </a:r>
          <a:r>
            <a:rPr lang="es-ES" dirty="0" smtClean="0">
              <a:solidFill>
                <a:schemeClr val="tx1"/>
              </a:solidFill>
              <a:latin typeface="TimesNewRoman"/>
            </a:rPr>
            <a:t> </a:t>
          </a:r>
          <a:r>
            <a:rPr lang="es-ES" baseline="0" dirty="0" smtClean="0">
              <a:solidFill>
                <a:schemeClr val="tx1"/>
              </a:solidFill>
              <a:latin typeface="TimesNewRoman"/>
            </a:rPr>
            <a:t>las TIC en la educación y se presenta el Enfoque y Prueba AEI como instrumentos en que se </a:t>
          </a:r>
          <a:r>
            <a:rPr lang="es-ES" baseline="0" dirty="0" err="1" smtClean="0">
              <a:solidFill>
                <a:schemeClr val="tx1"/>
              </a:solidFill>
              <a:latin typeface="TimesNewRoman"/>
            </a:rPr>
            <a:t>operacionalizan</a:t>
          </a:r>
          <a:r>
            <a:rPr lang="es-ES" dirty="0" smtClean="0">
              <a:solidFill>
                <a:schemeClr val="tx1"/>
              </a:solidFill>
              <a:latin typeface="TimesNewRoman"/>
            </a:rPr>
            <a:t> </a:t>
          </a:r>
          <a:r>
            <a:rPr lang="es-ES" baseline="0" dirty="0" smtClean="0">
              <a:solidFill>
                <a:schemeClr val="tx1"/>
              </a:solidFill>
              <a:latin typeface="TimesNewRoman"/>
            </a:rPr>
            <a:t>las variables más importantes a tener presentes.</a:t>
          </a:r>
          <a:endParaRPr lang="es-PA" dirty="0"/>
        </a:p>
      </dgm:t>
    </dgm:pt>
    <dgm:pt modelId="{6579CC49-AC30-40F3-8354-68CB66750529}" type="parTrans" cxnId="{983EF5A0-A80A-4F8B-BB62-FDCEC383B956}">
      <dgm:prSet/>
      <dgm:spPr/>
      <dgm:t>
        <a:bodyPr/>
        <a:lstStyle/>
        <a:p>
          <a:endParaRPr lang="es-PA"/>
        </a:p>
      </dgm:t>
    </dgm:pt>
    <dgm:pt modelId="{63FA5D2A-BE01-486E-8C5C-F91F6D059C3B}" type="sibTrans" cxnId="{983EF5A0-A80A-4F8B-BB62-FDCEC383B956}">
      <dgm:prSet/>
      <dgm:spPr/>
      <dgm:t>
        <a:bodyPr/>
        <a:lstStyle/>
        <a:p>
          <a:endParaRPr lang="es-PA"/>
        </a:p>
      </dgm:t>
    </dgm:pt>
    <dgm:pt modelId="{FCD804D0-A9F2-45A0-A2B5-110638DAD138}">
      <dgm:prSet phldrT="[Texto]"/>
      <dgm:spPr/>
      <dgm:t>
        <a:bodyPr/>
        <a:lstStyle/>
        <a:p>
          <a:r>
            <a:rPr lang="es-ES" baseline="0" dirty="0" smtClean="0">
              <a:solidFill>
                <a:schemeClr val="tx1"/>
              </a:solidFill>
              <a:latin typeface="TimesNewRoman"/>
            </a:rPr>
            <a:t>y que constituyen en la práctica un instrumento de</a:t>
          </a:r>
          <a:r>
            <a:rPr lang="es-ES" dirty="0" smtClean="0">
              <a:solidFill>
                <a:schemeClr val="tx1"/>
              </a:solidFill>
              <a:latin typeface="TimesNewRoman"/>
            </a:rPr>
            <a:t> </a:t>
          </a:r>
          <a:r>
            <a:rPr lang="es-ES" baseline="0" dirty="0" smtClean="0">
              <a:solidFill>
                <a:schemeClr val="tx1"/>
              </a:solidFill>
              <a:latin typeface="TimesNewRoman"/>
            </a:rPr>
            <a:t>acción para la introducción e integración de las TIC en los procesos de enseñanza y aprendizaje.</a:t>
          </a:r>
          <a:endParaRPr lang="es-PA" dirty="0"/>
        </a:p>
      </dgm:t>
    </dgm:pt>
    <dgm:pt modelId="{AA498A1F-C884-490B-93EF-F707C2E0D855}" type="parTrans" cxnId="{8599A25E-A4F6-4A24-97C7-1D088F18BB66}">
      <dgm:prSet/>
      <dgm:spPr/>
      <dgm:t>
        <a:bodyPr/>
        <a:lstStyle/>
        <a:p>
          <a:endParaRPr lang="es-PA"/>
        </a:p>
      </dgm:t>
    </dgm:pt>
    <dgm:pt modelId="{3751825F-861D-47F4-B6B6-FD04BB6AE370}" type="sibTrans" cxnId="{8599A25E-A4F6-4A24-97C7-1D088F18BB66}">
      <dgm:prSet/>
      <dgm:spPr/>
      <dgm:t>
        <a:bodyPr/>
        <a:lstStyle/>
        <a:p>
          <a:endParaRPr lang="es-PA"/>
        </a:p>
      </dgm:t>
    </dgm:pt>
    <dgm:pt modelId="{C30BF88B-A0CC-4A09-8341-F1732B2DA13F}" type="pres">
      <dgm:prSet presAssocID="{651E8F62-C7B4-46BD-951A-1DCF3917376E}" presName="Name0" presStyleCnt="0">
        <dgm:presLayoutVars>
          <dgm:dir/>
          <dgm:resizeHandles val="exact"/>
        </dgm:presLayoutVars>
      </dgm:prSet>
      <dgm:spPr/>
    </dgm:pt>
    <dgm:pt modelId="{7C3ED39B-9EBF-4D69-895A-2B82EA8B9D61}" type="pres">
      <dgm:prSet presAssocID="{6467A774-050C-4C94-AEC1-04F3BC7E0424}" presName="node" presStyleLbl="node1" presStyleIdx="0" presStyleCnt="2" custScaleY="156525">
        <dgm:presLayoutVars>
          <dgm:bulletEnabled val="1"/>
        </dgm:presLayoutVars>
      </dgm:prSet>
      <dgm:spPr/>
      <dgm:t>
        <a:bodyPr/>
        <a:lstStyle/>
        <a:p>
          <a:endParaRPr lang="es-PA"/>
        </a:p>
      </dgm:t>
    </dgm:pt>
    <dgm:pt modelId="{6CD0BA1C-DBA9-407B-A003-5A015325ED70}" type="pres">
      <dgm:prSet presAssocID="{63FA5D2A-BE01-486E-8C5C-F91F6D059C3B}" presName="sibTrans" presStyleLbl="sibTrans2D1" presStyleIdx="0" presStyleCnt="1"/>
      <dgm:spPr/>
      <dgm:t>
        <a:bodyPr/>
        <a:lstStyle/>
        <a:p>
          <a:endParaRPr lang="es-PA"/>
        </a:p>
      </dgm:t>
    </dgm:pt>
    <dgm:pt modelId="{BEEDF034-9C7A-4A7F-8D3D-291FFE3B0696}" type="pres">
      <dgm:prSet presAssocID="{63FA5D2A-BE01-486E-8C5C-F91F6D059C3B}" presName="connectorText" presStyleLbl="sibTrans2D1" presStyleIdx="0" presStyleCnt="1"/>
      <dgm:spPr/>
      <dgm:t>
        <a:bodyPr/>
        <a:lstStyle/>
        <a:p>
          <a:endParaRPr lang="es-PA"/>
        </a:p>
      </dgm:t>
    </dgm:pt>
    <dgm:pt modelId="{E10491EB-BC27-4A3C-9A34-74DC861B866D}" type="pres">
      <dgm:prSet presAssocID="{FCD804D0-A9F2-45A0-A2B5-110638DAD138}" presName="node" presStyleLbl="node1" presStyleIdx="1" presStyleCnt="2" custScaleY="93957">
        <dgm:presLayoutVars>
          <dgm:bulletEnabled val="1"/>
        </dgm:presLayoutVars>
      </dgm:prSet>
      <dgm:spPr/>
      <dgm:t>
        <a:bodyPr/>
        <a:lstStyle/>
        <a:p>
          <a:endParaRPr lang="es-PA"/>
        </a:p>
      </dgm:t>
    </dgm:pt>
  </dgm:ptLst>
  <dgm:cxnLst>
    <dgm:cxn modelId="{2C898FE7-DFA6-439E-BF6D-0407346CEBBE}" type="presOf" srcId="{63FA5D2A-BE01-486E-8C5C-F91F6D059C3B}" destId="{BEEDF034-9C7A-4A7F-8D3D-291FFE3B0696}" srcOrd="1" destOrd="0" presId="urn:microsoft.com/office/officeart/2005/8/layout/process1"/>
    <dgm:cxn modelId="{983EF5A0-A80A-4F8B-BB62-FDCEC383B956}" srcId="{651E8F62-C7B4-46BD-951A-1DCF3917376E}" destId="{6467A774-050C-4C94-AEC1-04F3BC7E0424}" srcOrd="0" destOrd="0" parTransId="{6579CC49-AC30-40F3-8354-68CB66750529}" sibTransId="{63FA5D2A-BE01-486E-8C5C-F91F6D059C3B}"/>
    <dgm:cxn modelId="{9B2FD56A-8D3D-4A27-9C37-2FF78975DDEB}" type="presOf" srcId="{6467A774-050C-4C94-AEC1-04F3BC7E0424}" destId="{7C3ED39B-9EBF-4D69-895A-2B82EA8B9D61}" srcOrd="0" destOrd="0" presId="urn:microsoft.com/office/officeart/2005/8/layout/process1"/>
    <dgm:cxn modelId="{18D2CCD6-95E7-4A00-A30E-21E718361FF0}" type="presOf" srcId="{651E8F62-C7B4-46BD-951A-1DCF3917376E}" destId="{C30BF88B-A0CC-4A09-8341-F1732B2DA13F}" srcOrd="0" destOrd="0" presId="urn:microsoft.com/office/officeart/2005/8/layout/process1"/>
    <dgm:cxn modelId="{48C4A4BA-D0D7-4E29-AD5E-0C865315405F}" type="presOf" srcId="{63FA5D2A-BE01-486E-8C5C-F91F6D059C3B}" destId="{6CD0BA1C-DBA9-407B-A003-5A015325ED70}" srcOrd="0" destOrd="0" presId="urn:microsoft.com/office/officeart/2005/8/layout/process1"/>
    <dgm:cxn modelId="{8599A25E-A4F6-4A24-97C7-1D088F18BB66}" srcId="{651E8F62-C7B4-46BD-951A-1DCF3917376E}" destId="{FCD804D0-A9F2-45A0-A2B5-110638DAD138}" srcOrd="1" destOrd="0" parTransId="{AA498A1F-C884-490B-93EF-F707C2E0D855}" sibTransId="{3751825F-861D-47F4-B6B6-FD04BB6AE370}"/>
    <dgm:cxn modelId="{FDE96B54-C109-4460-BD80-8A5A4F2958FF}" type="presOf" srcId="{FCD804D0-A9F2-45A0-A2B5-110638DAD138}" destId="{E10491EB-BC27-4A3C-9A34-74DC861B866D}" srcOrd="0" destOrd="0" presId="urn:microsoft.com/office/officeart/2005/8/layout/process1"/>
    <dgm:cxn modelId="{97B1EA51-441A-46E6-9A0D-37EDB7CC2B6A}" type="presParOf" srcId="{C30BF88B-A0CC-4A09-8341-F1732B2DA13F}" destId="{7C3ED39B-9EBF-4D69-895A-2B82EA8B9D61}" srcOrd="0" destOrd="0" presId="urn:microsoft.com/office/officeart/2005/8/layout/process1"/>
    <dgm:cxn modelId="{E453DE33-746A-4FCB-80B0-98D47CCC6C2F}" type="presParOf" srcId="{C30BF88B-A0CC-4A09-8341-F1732B2DA13F}" destId="{6CD0BA1C-DBA9-407B-A003-5A015325ED70}" srcOrd="1" destOrd="0" presId="urn:microsoft.com/office/officeart/2005/8/layout/process1"/>
    <dgm:cxn modelId="{ED28FDB3-CB7C-4A4A-A0A6-77EC0F4858CD}" type="presParOf" srcId="{6CD0BA1C-DBA9-407B-A003-5A015325ED70}" destId="{BEEDF034-9C7A-4A7F-8D3D-291FFE3B0696}" srcOrd="0" destOrd="0" presId="urn:microsoft.com/office/officeart/2005/8/layout/process1"/>
    <dgm:cxn modelId="{52B0E3AE-20BE-47D2-840E-A03A5BF63B15}" type="presParOf" srcId="{C30BF88B-A0CC-4A09-8341-F1732B2DA13F}" destId="{E10491EB-BC27-4A3C-9A34-74DC861B866D}" srcOrd="2" destOrd="0" presId="urn:microsoft.com/office/officeart/2005/8/layout/process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4E83BD-5016-45CD-8213-37E418118004}" type="doc">
      <dgm:prSet loTypeId="urn:microsoft.com/office/officeart/2008/layout/HorizontalMultiLevelHierarchy" loCatId="hierarchy" qsTypeId="urn:microsoft.com/office/officeart/2005/8/quickstyle/simple1" qsCatId="simple" csTypeId="urn:microsoft.com/office/officeart/2005/8/colors/accent6_2" csCatId="accent6" phldr="1"/>
      <dgm:spPr/>
      <dgm:t>
        <a:bodyPr/>
        <a:lstStyle/>
        <a:p>
          <a:endParaRPr lang="es-PA"/>
        </a:p>
      </dgm:t>
    </dgm:pt>
    <dgm:pt modelId="{DD52BE11-B44A-4999-AF6C-29CC05BF4394}">
      <dgm:prSet phldrT="[Texto]"/>
      <dgm:spPr/>
      <dgm:t>
        <a:bodyPr/>
        <a:lstStyle/>
        <a:p>
          <a:r>
            <a:rPr lang="es-ES" dirty="0" smtClean="0">
              <a:solidFill>
                <a:schemeClr val="bg1"/>
              </a:solidFill>
            </a:rPr>
            <a:t>GENERATION NET</a:t>
          </a:r>
          <a:endParaRPr lang="es-PA" dirty="0">
            <a:solidFill>
              <a:schemeClr val="bg1"/>
            </a:solidFill>
          </a:endParaRPr>
        </a:p>
      </dgm:t>
    </dgm:pt>
    <dgm:pt modelId="{10CEA316-8947-45D4-AA8F-098F482AC671}" type="parTrans" cxnId="{DE63E612-80FE-4CE4-A0C4-3BEF26B73073}">
      <dgm:prSet/>
      <dgm:spPr/>
      <dgm:t>
        <a:bodyPr/>
        <a:lstStyle/>
        <a:p>
          <a:endParaRPr lang="es-PA"/>
        </a:p>
      </dgm:t>
    </dgm:pt>
    <dgm:pt modelId="{59A4D531-3FE4-4054-BDAC-E7B6835557A7}" type="sibTrans" cxnId="{DE63E612-80FE-4CE4-A0C4-3BEF26B73073}">
      <dgm:prSet/>
      <dgm:spPr/>
      <dgm:t>
        <a:bodyPr/>
        <a:lstStyle/>
        <a:p>
          <a:endParaRPr lang="es-PA"/>
        </a:p>
      </dgm:t>
    </dgm:pt>
    <dgm:pt modelId="{D522ACD3-E451-45A3-8FC8-EECABAFDDFFB}">
      <dgm:prSet phldrT="[Texto]" custT="1"/>
      <dgm:spPr/>
      <dgm:t>
        <a:bodyPr/>
        <a:lstStyle/>
        <a:p>
          <a:pPr algn="l"/>
          <a:r>
            <a:rPr lang="es-ES" sz="2000" dirty="0" smtClean="0">
              <a:solidFill>
                <a:schemeClr val="bg1"/>
              </a:solidFill>
            </a:rPr>
            <a:t>La sociedad contemporánea se caracteriza además por la tecnología. </a:t>
          </a:r>
        </a:p>
      </dgm:t>
    </dgm:pt>
    <dgm:pt modelId="{46CF6FF7-784B-484B-A78F-DCC437773D08}" type="parTrans" cxnId="{720DFBC0-6D1B-4877-BAE5-E2C7D5A32200}">
      <dgm:prSet/>
      <dgm:spPr/>
      <dgm:t>
        <a:bodyPr/>
        <a:lstStyle/>
        <a:p>
          <a:endParaRPr lang="es-PA"/>
        </a:p>
      </dgm:t>
    </dgm:pt>
    <dgm:pt modelId="{3BE899B6-2E55-4F65-B348-9D01CC8DD905}" type="sibTrans" cxnId="{720DFBC0-6D1B-4877-BAE5-E2C7D5A32200}">
      <dgm:prSet/>
      <dgm:spPr/>
      <dgm:t>
        <a:bodyPr/>
        <a:lstStyle/>
        <a:p>
          <a:endParaRPr lang="es-PA"/>
        </a:p>
      </dgm:t>
    </dgm:pt>
    <dgm:pt modelId="{9E9F163D-BF03-4068-9360-A14202F97E2A}">
      <dgm:prSet phldrT="[Texto]" custT="1"/>
      <dgm:spPr/>
      <dgm:t>
        <a:bodyPr/>
        <a:lstStyle/>
        <a:p>
          <a:pPr algn="l"/>
          <a:r>
            <a:rPr lang="es-ES" sz="1800" dirty="0" smtClean="0">
              <a:solidFill>
                <a:schemeClr val="bg1"/>
              </a:solidFill>
            </a:rPr>
            <a:t>Basta que observemos a nuestro alrededor para percatarnos de cómo la tecnología impacta nuestras vidas, tanto en lo social como en lo personal y profesional. </a:t>
          </a:r>
          <a:endParaRPr lang="es-PA" sz="1800" dirty="0">
            <a:solidFill>
              <a:schemeClr val="bg1"/>
            </a:solidFill>
          </a:endParaRPr>
        </a:p>
      </dgm:t>
    </dgm:pt>
    <dgm:pt modelId="{E3B5F078-F192-4591-9444-6C07C5C65A96}" type="parTrans" cxnId="{83577B10-0D66-4EA9-8995-347F4B95E390}">
      <dgm:prSet/>
      <dgm:spPr/>
      <dgm:t>
        <a:bodyPr/>
        <a:lstStyle/>
        <a:p>
          <a:endParaRPr lang="es-PA"/>
        </a:p>
      </dgm:t>
    </dgm:pt>
    <dgm:pt modelId="{3449872C-19D1-435B-BD19-AC169DA9E982}" type="sibTrans" cxnId="{83577B10-0D66-4EA9-8995-347F4B95E390}">
      <dgm:prSet/>
      <dgm:spPr/>
      <dgm:t>
        <a:bodyPr/>
        <a:lstStyle/>
        <a:p>
          <a:endParaRPr lang="es-PA"/>
        </a:p>
      </dgm:t>
    </dgm:pt>
    <dgm:pt modelId="{EE281BF1-5747-4660-A326-3C80E941987E}">
      <dgm:prSet phldrT="[Texto]" custT="1"/>
      <dgm:spPr/>
      <dgm:t>
        <a:bodyPr/>
        <a:lstStyle/>
        <a:p>
          <a:pPr algn="l"/>
          <a:r>
            <a:rPr lang="es-ES" sz="1800" dirty="0" smtClean="0">
              <a:solidFill>
                <a:schemeClr val="bg1"/>
              </a:solidFill>
            </a:rPr>
            <a:t>Y es que el siglo XX le aportó a la sociedad entre otras cosas la aceleración del cambio tecnológico y como parte del mismo, la extraordinaria revolución en la informática y </a:t>
          </a:r>
          <a:r>
            <a:rPr lang="es-PA" sz="1800" noProof="0" dirty="0" smtClean="0">
              <a:solidFill>
                <a:schemeClr val="bg1"/>
              </a:solidFill>
            </a:rPr>
            <a:t>en</a:t>
          </a:r>
          <a:r>
            <a:rPr lang="en-US" sz="1800" dirty="0" smtClean="0">
              <a:solidFill>
                <a:schemeClr val="bg1"/>
              </a:solidFill>
            </a:rPr>
            <a:t> las </a:t>
          </a:r>
          <a:r>
            <a:rPr lang="es-PA" sz="1800" noProof="0" dirty="0" smtClean="0">
              <a:solidFill>
                <a:schemeClr val="bg1"/>
              </a:solidFill>
            </a:rPr>
            <a:t>comunicaciones</a:t>
          </a:r>
          <a:r>
            <a:rPr lang="en-US" sz="1800" dirty="0" smtClean="0">
              <a:solidFill>
                <a:schemeClr val="bg1"/>
              </a:solidFill>
            </a:rPr>
            <a:t>.</a:t>
          </a:r>
          <a:endParaRPr lang="es-PA" sz="1800" dirty="0">
            <a:solidFill>
              <a:schemeClr val="bg1"/>
            </a:solidFill>
          </a:endParaRPr>
        </a:p>
      </dgm:t>
    </dgm:pt>
    <dgm:pt modelId="{76ADCE09-D9D6-4F2B-BC76-8BA0FBD27173}" type="parTrans" cxnId="{DD519E82-414E-42AA-A355-FF53C6AD1920}">
      <dgm:prSet/>
      <dgm:spPr/>
      <dgm:t>
        <a:bodyPr/>
        <a:lstStyle/>
        <a:p>
          <a:endParaRPr lang="es-PA"/>
        </a:p>
      </dgm:t>
    </dgm:pt>
    <dgm:pt modelId="{C383C823-E26D-4BEC-8CA2-7401407B2E02}" type="sibTrans" cxnId="{DD519E82-414E-42AA-A355-FF53C6AD1920}">
      <dgm:prSet/>
      <dgm:spPr/>
      <dgm:t>
        <a:bodyPr/>
        <a:lstStyle/>
        <a:p>
          <a:endParaRPr lang="es-PA"/>
        </a:p>
      </dgm:t>
    </dgm:pt>
    <dgm:pt modelId="{89C123A8-FCBA-4349-80D6-0A2363C0FB10}" type="pres">
      <dgm:prSet presAssocID="{204E83BD-5016-45CD-8213-37E418118004}" presName="Name0" presStyleCnt="0">
        <dgm:presLayoutVars>
          <dgm:chPref val="1"/>
          <dgm:dir/>
          <dgm:animOne val="branch"/>
          <dgm:animLvl val="lvl"/>
          <dgm:resizeHandles val="exact"/>
        </dgm:presLayoutVars>
      </dgm:prSet>
      <dgm:spPr/>
      <dgm:t>
        <a:bodyPr/>
        <a:lstStyle/>
        <a:p>
          <a:endParaRPr lang="es-PA"/>
        </a:p>
      </dgm:t>
    </dgm:pt>
    <dgm:pt modelId="{9C5FF06D-8874-40BA-A7F2-330773EC4326}" type="pres">
      <dgm:prSet presAssocID="{DD52BE11-B44A-4999-AF6C-29CC05BF4394}" presName="root1" presStyleCnt="0"/>
      <dgm:spPr/>
    </dgm:pt>
    <dgm:pt modelId="{158DC360-88AD-4F17-BFC3-444A2A7AD478}" type="pres">
      <dgm:prSet presAssocID="{DD52BE11-B44A-4999-AF6C-29CC05BF4394}" presName="LevelOneTextNode" presStyleLbl="node0" presStyleIdx="0" presStyleCnt="1">
        <dgm:presLayoutVars>
          <dgm:chPref val="3"/>
        </dgm:presLayoutVars>
      </dgm:prSet>
      <dgm:spPr/>
      <dgm:t>
        <a:bodyPr/>
        <a:lstStyle/>
        <a:p>
          <a:endParaRPr lang="es-PA"/>
        </a:p>
      </dgm:t>
    </dgm:pt>
    <dgm:pt modelId="{32984F9E-1B95-4ABE-B404-4A6E9D258663}" type="pres">
      <dgm:prSet presAssocID="{DD52BE11-B44A-4999-AF6C-29CC05BF4394}" presName="level2hierChild" presStyleCnt="0"/>
      <dgm:spPr/>
    </dgm:pt>
    <dgm:pt modelId="{C6C70F7F-2889-4F54-B742-7EEC292B5F60}" type="pres">
      <dgm:prSet presAssocID="{46CF6FF7-784B-484B-A78F-DCC437773D08}" presName="conn2-1" presStyleLbl="parChTrans1D2" presStyleIdx="0" presStyleCnt="3"/>
      <dgm:spPr/>
      <dgm:t>
        <a:bodyPr/>
        <a:lstStyle/>
        <a:p>
          <a:endParaRPr lang="es-PA"/>
        </a:p>
      </dgm:t>
    </dgm:pt>
    <dgm:pt modelId="{FD27BC33-58CD-4E29-A72B-DFFBD4E88A1B}" type="pres">
      <dgm:prSet presAssocID="{46CF6FF7-784B-484B-A78F-DCC437773D08}" presName="connTx" presStyleLbl="parChTrans1D2" presStyleIdx="0" presStyleCnt="3"/>
      <dgm:spPr/>
      <dgm:t>
        <a:bodyPr/>
        <a:lstStyle/>
        <a:p>
          <a:endParaRPr lang="es-PA"/>
        </a:p>
      </dgm:t>
    </dgm:pt>
    <dgm:pt modelId="{D11FA942-BA67-44FF-AC84-49578A2E10E6}" type="pres">
      <dgm:prSet presAssocID="{D522ACD3-E451-45A3-8FC8-EECABAFDDFFB}" presName="root2" presStyleCnt="0"/>
      <dgm:spPr/>
    </dgm:pt>
    <dgm:pt modelId="{7B09A351-483F-498D-B310-33EFF5A7BC13}" type="pres">
      <dgm:prSet presAssocID="{D522ACD3-E451-45A3-8FC8-EECABAFDDFFB}" presName="LevelTwoTextNode" presStyleLbl="node2" presStyleIdx="0" presStyleCnt="3" custScaleX="131007" custScaleY="114086">
        <dgm:presLayoutVars>
          <dgm:chPref val="3"/>
        </dgm:presLayoutVars>
      </dgm:prSet>
      <dgm:spPr/>
      <dgm:t>
        <a:bodyPr/>
        <a:lstStyle/>
        <a:p>
          <a:endParaRPr lang="es-PA"/>
        </a:p>
      </dgm:t>
    </dgm:pt>
    <dgm:pt modelId="{91D4DCC0-3BB0-43DC-99AB-0BA93131A734}" type="pres">
      <dgm:prSet presAssocID="{D522ACD3-E451-45A3-8FC8-EECABAFDDFFB}" presName="level3hierChild" presStyleCnt="0"/>
      <dgm:spPr/>
    </dgm:pt>
    <dgm:pt modelId="{F85F5A6A-0D9C-444B-B321-C969FEA0E554}" type="pres">
      <dgm:prSet presAssocID="{E3B5F078-F192-4591-9444-6C07C5C65A96}" presName="conn2-1" presStyleLbl="parChTrans1D2" presStyleIdx="1" presStyleCnt="3"/>
      <dgm:spPr/>
      <dgm:t>
        <a:bodyPr/>
        <a:lstStyle/>
        <a:p>
          <a:endParaRPr lang="es-PA"/>
        </a:p>
      </dgm:t>
    </dgm:pt>
    <dgm:pt modelId="{CCA03664-5AD9-4783-919A-C284AADCA33C}" type="pres">
      <dgm:prSet presAssocID="{E3B5F078-F192-4591-9444-6C07C5C65A96}" presName="connTx" presStyleLbl="parChTrans1D2" presStyleIdx="1" presStyleCnt="3"/>
      <dgm:spPr/>
      <dgm:t>
        <a:bodyPr/>
        <a:lstStyle/>
        <a:p>
          <a:endParaRPr lang="es-PA"/>
        </a:p>
      </dgm:t>
    </dgm:pt>
    <dgm:pt modelId="{A3EB7ACA-E919-4CDC-9A60-4C2F3CEA0D80}" type="pres">
      <dgm:prSet presAssocID="{9E9F163D-BF03-4068-9360-A14202F97E2A}" presName="root2" presStyleCnt="0"/>
      <dgm:spPr/>
    </dgm:pt>
    <dgm:pt modelId="{2CD857F6-4670-401B-8A56-09A57874A63F}" type="pres">
      <dgm:prSet presAssocID="{9E9F163D-BF03-4068-9360-A14202F97E2A}" presName="LevelTwoTextNode" presStyleLbl="node2" presStyleIdx="1" presStyleCnt="3" custScaleX="131007" custScaleY="159884">
        <dgm:presLayoutVars>
          <dgm:chPref val="3"/>
        </dgm:presLayoutVars>
      </dgm:prSet>
      <dgm:spPr/>
      <dgm:t>
        <a:bodyPr/>
        <a:lstStyle/>
        <a:p>
          <a:endParaRPr lang="es-PA"/>
        </a:p>
      </dgm:t>
    </dgm:pt>
    <dgm:pt modelId="{00266875-2829-45AD-B836-26A2E7CCD03A}" type="pres">
      <dgm:prSet presAssocID="{9E9F163D-BF03-4068-9360-A14202F97E2A}" presName="level3hierChild" presStyleCnt="0"/>
      <dgm:spPr/>
    </dgm:pt>
    <dgm:pt modelId="{B19ADC64-70F9-4DE3-8EED-74610691D0DD}" type="pres">
      <dgm:prSet presAssocID="{76ADCE09-D9D6-4F2B-BC76-8BA0FBD27173}" presName="conn2-1" presStyleLbl="parChTrans1D2" presStyleIdx="2" presStyleCnt="3"/>
      <dgm:spPr/>
      <dgm:t>
        <a:bodyPr/>
        <a:lstStyle/>
        <a:p>
          <a:endParaRPr lang="es-PA"/>
        </a:p>
      </dgm:t>
    </dgm:pt>
    <dgm:pt modelId="{FA617D97-DAA8-446D-93A4-3FD107588985}" type="pres">
      <dgm:prSet presAssocID="{76ADCE09-D9D6-4F2B-BC76-8BA0FBD27173}" presName="connTx" presStyleLbl="parChTrans1D2" presStyleIdx="2" presStyleCnt="3"/>
      <dgm:spPr/>
      <dgm:t>
        <a:bodyPr/>
        <a:lstStyle/>
        <a:p>
          <a:endParaRPr lang="es-PA"/>
        </a:p>
      </dgm:t>
    </dgm:pt>
    <dgm:pt modelId="{137E0C60-737A-4D27-AD34-7139F4364DE0}" type="pres">
      <dgm:prSet presAssocID="{EE281BF1-5747-4660-A326-3C80E941987E}" presName="root2" presStyleCnt="0"/>
      <dgm:spPr/>
    </dgm:pt>
    <dgm:pt modelId="{56D2C214-8C43-43AA-AE84-D78749BE4321}" type="pres">
      <dgm:prSet presAssocID="{EE281BF1-5747-4660-A326-3C80E941987E}" presName="LevelTwoTextNode" presStyleLbl="node2" presStyleIdx="2" presStyleCnt="3" custScaleX="129835" custScaleY="166310">
        <dgm:presLayoutVars>
          <dgm:chPref val="3"/>
        </dgm:presLayoutVars>
      </dgm:prSet>
      <dgm:spPr/>
      <dgm:t>
        <a:bodyPr/>
        <a:lstStyle/>
        <a:p>
          <a:endParaRPr lang="es-PA"/>
        </a:p>
      </dgm:t>
    </dgm:pt>
    <dgm:pt modelId="{CD5C947C-429E-46EF-B3D4-8FDBD8179471}" type="pres">
      <dgm:prSet presAssocID="{EE281BF1-5747-4660-A326-3C80E941987E}" presName="level3hierChild" presStyleCnt="0"/>
      <dgm:spPr/>
    </dgm:pt>
  </dgm:ptLst>
  <dgm:cxnLst>
    <dgm:cxn modelId="{336AAC46-082C-4BFE-804D-D471950F90BF}" type="presOf" srcId="{204E83BD-5016-45CD-8213-37E418118004}" destId="{89C123A8-FCBA-4349-80D6-0A2363C0FB10}" srcOrd="0" destOrd="0" presId="urn:microsoft.com/office/officeart/2008/layout/HorizontalMultiLevelHierarchy"/>
    <dgm:cxn modelId="{9835F7D2-309A-415A-A38E-05626BDA5FE0}" type="presOf" srcId="{D522ACD3-E451-45A3-8FC8-EECABAFDDFFB}" destId="{7B09A351-483F-498D-B310-33EFF5A7BC13}" srcOrd="0" destOrd="0" presId="urn:microsoft.com/office/officeart/2008/layout/HorizontalMultiLevelHierarchy"/>
    <dgm:cxn modelId="{DD519E82-414E-42AA-A355-FF53C6AD1920}" srcId="{DD52BE11-B44A-4999-AF6C-29CC05BF4394}" destId="{EE281BF1-5747-4660-A326-3C80E941987E}" srcOrd="2" destOrd="0" parTransId="{76ADCE09-D9D6-4F2B-BC76-8BA0FBD27173}" sibTransId="{C383C823-E26D-4BEC-8CA2-7401407B2E02}"/>
    <dgm:cxn modelId="{29CAEAD1-C9BA-419F-931F-F160718103FD}" type="presOf" srcId="{46CF6FF7-784B-484B-A78F-DCC437773D08}" destId="{FD27BC33-58CD-4E29-A72B-DFFBD4E88A1B}" srcOrd="1" destOrd="0" presId="urn:microsoft.com/office/officeart/2008/layout/HorizontalMultiLevelHierarchy"/>
    <dgm:cxn modelId="{1F754105-FF79-4870-848B-237638C44273}" type="presOf" srcId="{9E9F163D-BF03-4068-9360-A14202F97E2A}" destId="{2CD857F6-4670-401B-8A56-09A57874A63F}" srcOrd="0" destOrd="0" presId="urn:microsoft.com/office/officeart/2008/layout/HorizontalMultiLevelHierarchy"/>
    <dgm:cxn modelId="{43165B28-889B-4AFD-89C1-9729B2E2346E}" type="presOf" srcId="{DD52BE11-B44A-4999-AF6C-29CC05BF4394}" destId="{158DC360-88AD-4F17-BFC3-444A2A7AD478}" srcOrd="0" destOrd="0" presId="urn:microsoft.com/office/officeart/2008/layout/HorizontalMultiLevelHierarchy"/>
    <dgm:cxn modelId="{BCFAC70E-49F6-4B26-BA34-4BCD5BD60F17}" type="presOf" srcId="{EE281BF1-5747-4660-A326-3C80E941987E}" destId="{56D2C214-8C43-43AA-AE84-D78749BE4321}" srcOrd="0" destOrd="0" presId="urn:microsoft.com/office/officeart/2008/layout/HorizontalMultiLevelHierarchy"/>
    <dgm:cxn modelId="{83577B10-0D66-4EA9-8995-347F4B95E390}" srcId="{DD52BE11-B44A-4999-AF6C-29CC05BF4394}" destId="{9E9F163D-BF03-4068-9360-A14202F97E2A}" srcOrd="1" destOrd="0" parTransId="{E3B5F078-F192-4591-9444-6C07C5C65A96}" sibTransId="{3449872C-19D1-435B-BD19-AC169DA9E982}"/>
    <dgm:cxn modelId="{F9B8B502-B1D4-41D5-8676-94725A4F03BB}" type="presOf" srcId="{46CF6FF7-784B-484B-A78F-DCC437773D08}" destId="{C6C70F7F-2889-4F54-B742-7EEC292B5F60}" srcOrd="0" destOrd="0" presId="urn:microsoft.com/office/officeart/2008/layout/HorizontalMultiLevelHierarchy"/>
    <dgm:cxn modelId="{DE63E612-80FE-4CE4-A0C4-3BEF26B73073}" srcId="{204E83BD-5016-45CD-8213-37E418118004}" destId="{DD52BE11-B44A-4999-AF6C-29CC05BF4394}" srcOrd="0" destOrd="0" parTransId="{10CEA316-8947-45D4-AA8F-098F482AC671}" sibTransId="{59A4D531-3FE4-4054-BDAC-E7B6835557A7}"/>
    <dgm:cxn modelId="{06089D95-8EB9-4515-8F61-1C3DE463B83E}" type="presOf" srcId="{76ADCE09-D9D6-4F2B-BC76-8BA0FBD27173}" destId="{B19ADC64-70F9-4DE3-8EED-74610691D0DD}" srcOrd="0" destOrd="0" presId="urn:microsoft.com/office/officeart/2008/layout/HorizontalMultiLevelHierarchy"/>
    <dgm:cxn modelId="{720DFBC0-6D1B-4877-BAE5-E2C7D5A32200}" srcId="{DD52BE11-B44A-4999-AF6C-29CC05BF4394}" destId="{D522ACD3-E451-45A3-8FC8-EECABAFDDFFB}" srcOrd="0" destOrd="0" parTransId="{46CF6FF7-784B-484B-A78F-DCC437773D08}" sibTransId="{3BE899B6-2E55-4F65-B348-9D01CC8DD905}"/>
    <dgm:cxn modelId="{9FFE653F-0CCE-4521-9A5A-BAD917E6ADA2}" type="presOf" srcId="{E3B5F078-F192-4591-9444-6C07C5C65A96}" destId="{F85F5A6A-0D9C-444B-B321-C969FEA0E554}" srcOrd="0" destOrd="0" presId="urn:microsoft.com/office/officeart/2008/layout/HorizontalMultiLevelHierarchy"/>
    <dgm:cxn modelId="{48950D82-7EFE-4844-AB2D-B2B682C78B99}" type="presOf" srcId="{76ADCE09-D9D6-4F2B-BC76-8BA0FBD27173}" destId="{FA617D97-DAA8-446D-93A4-3FD107588985}" srcOrd="1" destOrd="0" presId="urn:microsoft.com/office/officeart/2008/layout/HorizontalMultiLevelHierarchy"/>
    <dgm:cxn modelId="{1BB1831A-C83C-4EBF-B366-142F56E09ACB}" type="presOf" srcId="{E3B5F078-F192-4591-9444-6C07C5C65A96}" destId="{CCA03664-5AD9-4783-919A-C284AADCA33C}" srcOrd="1" destOrd="0" presId="urn:microsoft.com/office/officeart/2008/layout/HorizontalMultiLevelHierarchy"/>
    <dgm:cxn modelId="{1FED0AE7-7A5C-4824-B744-0CA642B65418}" type="presParOf" srcId="{89C123A8-FCBA-4349-80D6-0A2363C0FB10}" destId="{9C5FF06D-8874-40BA-A7F2-330773EC4326}" srcOrd="0" destOrd="0" presId="urn:microsoft.com/office/officeart/2008/layout/HorizontalMultiLevelHierarchy"/>
    <dgm:cxn modelId="{E33FD50F-B2CB-4AE2-B014-21EBB7FC3D3F}" type="presParOf" srcId="{9C5FF06D-8874-40BA-A7F2-330773EC4326}" destId="{158DC360-88AD-4F17-BFC3-444A2A7AD478}" srcOrd="0" destOrd="0" presId="urn:microsoft.com/office/officeart/2008/layout/HorizontalMultiLevelHierarchy"/>
    <dgm:cxn modelId="{5BDFBA93-9D2D-4B5C-9675-3400730F2973}" type="presParOf" srcId="{9C5FF06D-8874-40BA-A7F2-330773EC4326}" destId="{32984F9E-1B95-4ABE-B404-4A6E9D258663}" srcOrd="1" destOrd="0" presId="urn:microsoft.com/office/officeart/2008/layout/HorizontalMultiLevelHierarchy"/>
    <dgm:cxn modelId="{2D49B8F2-9B04-4536-B829-BEE8BE9699D8}" type="presParOf" srcId="{32984F9E-1B95-4ABE-B404-4A6E9D258663}" destId="{C6C70F7F-2889-4F54-B742-7EEC292B5F60}" srcOrd="0" destOrd="0" presId="urn:microsoft.com/office/officeart/2008/layout/HorizontalMultiLevelHierarchy"/>
    <dgm:cxn modelId="{BEE5BF1E-8111-4195-8D78-FE1219D945F2}" type="presParOf" srcId="{C6C70F7F-2889-4F54-B742-7EEC292B5F60}" destId="{FD27BC33-58CD-4E29-A72B-DFFBD4E88A1B}" srcOrd="0" destOrd="0" presId="urn:microsoft.com/office/officeart/2008/layout/HorizontalMultiLevelHierarchy"/>
    <dgm:cxn modelId="{790C80F2-426D-4405-9DBD-3D811DD8FF59}" type="presParOf" srcId="{32984F9E-1B95-4ABE-B404-4A6E9D258663}" destId="{D11FA942-BA67-44FF-AC84-49578A2E10E6}" srcOrd="1" destOrd="0" presId="urn:microsoft.com/office/officeart/2008/layout/HorizontalMultiLevelHierarchy"/>
    <dgm:cxn modelId="{DFA205DE-29F1-497D-8587-957F33CFC9A2}" type="presParOf" srcId="{D11FA942-BA67-44FF-AC84-49578A2E10E6}" destId="{7B09A351-483F-498D-B310-33EFF5A7BC13}" srcOrd="0" destOrd="0" presId="urn:microsoft.com/office/officeart/2008/layout/HorizontalMultiLevelHierarchy"/>
    <dgm:cxn modelId="{F7EC1D5B-597E-4330-9E43-7BAF43B42D0D}" type="presParOf" srcId="{D11FA942-BA67-44FF-AC84-49578A2E10E6}" destId="{91D4DCC0-3BB0-43DC-99AB-0BA93131A734}" srcOrd="1" destOrd="0" presId="urn:microsoft.com/office/officeart/2008/layout/HorizontalMultiLevelHierarchy"/>
    <dgm:cxn modelId="{D259AF05-2BD1-4B6E-A3E9-7C02D4910B6A}" type="presParOf" srcId="{32984F9E-1B95-4ABE-B404-4A6E9D258663}" destId="{F85F5A6A-0D9C-444B-B321-C969FEA0E554}" srcOrd="2" destOrd="0" presId="urn:microsoft.com/office/officeart/2008/layout/HorizontalMultiLevelHierarchy"/>
    <dgm:cxn modelId="{277598E5-236A-4388-8047-CCBDD54E107D}" type="presParOf" srcId="{F85F5A6A-0D9C-444B-B321-C969FEA0E554}" destId="{CCA03664-5AD9-4783-919A-C284AADCA33C}" srcOrd="0" destOrd="0" presId="urn:microsoft.com/office/officeart/2008/layout/HorizontalMultiLevelHierarchy"/>
    <dgm:cxn modelId="{1959D851-1E7F-4D9E-888D-4DA11B1E2E03}" type="presParOf" srcId="{32984F9E-1B95-4ABE-B404-4A6E9D258663}" destId="{A3EB7ACA-E919-4CDC-9A60-4C2F3CEA0D80}" srcOrd="3" destOrd="0" presId="urn:microsoft.com/office/officeart/2008/layout/HorizontalMultiLevelHierarchy"/>
    <dgm:cxn modelId="{7EF6FB74-0549-42BB-B2AF-466FF9C8058A}" type="presParOf" srcId="{A3EB7ACA-E919-4CDC-9A60-4C2F3CEA0D80}" destId="{2CD857F6-4670-401B-8A56-09A57874A63F}" srcOrd="0" destOrd="0" presId="urn:microsoft.com/office/officeart/2008/layout/HorizontalMultiLevelHierarchy"/>
    <dgm:cxn modelId="{48B717EE-9A1C-4416-866B-483B0ACD8C04}" type="presParOf" srcId="{A3EB7ACA-E919-4CDC-9A60-4C2F3CEA0D80}" destId="{00266875-2829-45AD-B836-26A2E7CCD03A}" srcOrd="1" destOrd="0" presId="urn:microsoft.com/office/officeart/2008/layout/HorizontalMultiLevelHierarchy"/>
    <dgm:cxn modelId="{79D6D469-3454-4880-8362-686A2117AFE8}" type="presParOf" srcId="{32984F9E-1B95-4ABE-B404-4A6E9D258663}" destId="{B19ADC64-70F9-4DE3-8EED-74610691D0DD}" srcOrd="4" destOrd="0" presId="urn:microsoft.com/office/officeart/2008/layout/HorizontalMultiLevelHierarchy"/>
    <dgm:cxn modelId="{69FEA921-13A4-43A8-B039-E7434F8F2B91}" type="presParOf" srcId="{B19ADC64-70F9-4DE3-8EED-74610691D0DD}" destId="{FA617D97-DAA8-446D-93A4-3FD107588985}" srcOrd="0" destOrd="0" presId="urn:microsoft.com/office/officeart/2008/layout/HorizontalMultiLevelHierarchy"/>
    <dgm:cxn modelId="{69F29733-9172-4378-9868-BC1CE29A15AD}" type="presParOf" srcId="{32984F9E-1B95-4ABE-B404-4A6E9D258663}" destId="{137E0C60-737A-4D27-AD34-7139F4364DE0}" srcOrd="5" destOrd="0" presId="urn:microsoft.com/office/officeart/2008/layout/HorizontalMultiLevelHierarchy"/>
    <dgm:cxn modelId="{8B9F95A5-91BD-4C25-BA4C-22C342C310A5}" type="presParOf" srcId="{137E0C60-737A-4D27-AD34-7139F4364DE0}" destId="{56D2C214-8C43-43AA-AE84-D78749BE4321}" srcOrd="0" destOrd="0" presId="urn:microsoft.com/office/officeart/2008/layout/HorizontalMultiLevelHierarchy"/>
    <dgm:cxn modelId="{6015613E-09A1-4FBF-B888-E0F5360A5417}" type="presParOf" srcId="{137E0C60-737A-4D27-AD34-7139F4364DE0}" destId="{CD5C947C-429E-46EF-B3D4-8FDBD8179471}" srcOrd="1" destOrd="0" presId="urn:microsoft.com/office/officeart/2008/layout/HorizontalMultiLevel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252C30-1CD8-40B9-BD90-860BE923EA7A}" type="doc">
      <dgm:prSet loTypeId="urn:microsoft.com/office/officeart/2005/8/layout/vList2" loCatId="list" qsTypeId="urn:microsoft.com/office/officeart/2005/8/quickstyle/3d9" qsCatId="3D" csTypeId="urn:microsoft.com/office/officeart/2005/8/colors/accent2_2" csCatId="accent2"/>
      <dgm:spPr/>
      <dgm:t>
        <a:bodyPr/>
        <a:lstStyle/>
        <a:p>
          <a:endParaRPr lang="en-US"/>
        </a:p>
      </dgm:t>
    </dgm:pt>
    <dgm:pt modelId="{BB68E88E-1C42-4148-9224-6A44B999FF10}">
      <dgm:prSet/>
      <dgm:spPr/>
      <dgm:t>
        <a:bodyPr/>
        <a:lstStyle/>
        <a:p>
          <a:pPr rtl="0"/>
          <a:r>
            <a:rPr lang="es-ES" dirty="0" smtClean="0"/>
            <a:t>“LOS NET”</a:t>
          </a:r>
          <a:endParaRPr lang="en-US" dirty="0"/>
        </a:p>
      </dgm:t>
    </dgm:pt>
    <dgm:pt modelId="{327793D5-A9AF-439D-8FCD-37F00981BD98}" type="parTrans" cxnId="{071375C9-1A3A-4670-A252-6C1AC989C2BD}">
      <dgm:prSet/>
      <dgm:spPr/>
      <dgm:t>
        <a:bodyPr/>
        <a:lstStyle/>
        <a:p>
          <a:endParaRPr lang="en-US"/>
        </a:p>
      </dgm:t>
    </dgm:pt>
    <dgm:pt modelId="{3CEA52EE-9800-48CD-A8F4-477787196178}" type="sibTrans" cxnId="{071375C9-1A3A-4670-A252-6C1AC989C2BD}">
      <dgm:prSet/>
      <dgm:spPr/>
      <dgm:t>
        <a:bodyPr/>
        <a:lstStyle/>
        <a:p>
          <a:endParaRPr lang="en-US"/>
        </a:p>
      </dgm:t>
    </dgm:pt>
    <dgm:pt modelId="{80E45E69-A5CB-49A8-9E4A-5E120AAEA1B9}" type="pres">
      <dgm:prSet presAssocID="{2F252C30-1CD8-40B9-BD90-860BE923EA7A}" presName="linear" presStyleCnt="0">
        <dgm:presLayoutVars>
          <dgm:animLvl val="lvl"/>
          <dgm:resizeHandles val="exact"/>
        </dgm:presLayoutVars>
      </dgm:prSet>
      <dgm:spPr/>
      <dgm:t>
        <a:bodyPr/>
        <a:lstStyle/>
        <a:p>
          <a:endParaRPr lang="es-PA"/>
        </a:p>
      </dgm:t>
    </dgm:pt>
    <dgm:pt modelId="{11EFA706-0872-462A-8DF7-C49CEE0E1EB7}" type="pres">
      <dgm:prSet presAssocID="{BB68E88E-1C42-4148-9224-6A44B999FF10}" presName="parentText" presStyleLbl="node1" presStyleIdx="0" presStyleCnt="1" custLinFactNeighborX="78261" custLinFactNeighborY="-697">
        <dgm:presLayoutVars>
          <dgm:chMax val="0"/>
          <dgm:bulletEnabled val="1"/>
        </dgm:presLayoutVars>
      </dgm:prSet>
      <dgm:spPr/>
      <dgm:t>
        <a:bodyPr/>
        <a:lstStyle/>
        <a:p>
          <a:endParaRPr lang="es-PA"/>
        </a:p>
      </dgm:t>
    </dgm:pt>
  </dgm:ptLst>
  <dgm:cxnLst>
    <dgm:cxn modelId="{071375C9-1A3A-4670-A252-6C1AC989C2BD}" srcId="{2F252C30-1CD8-40B9-BD90-860BE923EA7A}" destId="{BB68E88E-1C42-4148-9224-6A44B999FF10}" srcOrd="0" destOrd="0" parTransId="{327793D5-A9AF-439D-8FCD-37F00981BD98}" sibTransId="{3CEA52EE-9800-48CD-A8F4-477787196178}"/>
    <dgm:cxn modelId="{BEF17093-EEB1-4336-B9A2-9128DC5F601C}" type="presOf" srcId="{2F252C30-1CD8-40B9-BD90-860BE923EA7A}" destId="{80E45E69-A5CB-49A8-9E4A-5E120AAEA1B9}" srcOrd="0" destOrd="0" presId="urn:microsoft.com/office/officeart/2005/8/layout/vList2"/>
    <dgm:cxn modelId="{B28FCDC8-F998-40CF-A7E8-9AF8AAB5A84A}" type="presOf" srcId="{BB68E88E-1C42-4148-9224-6A44B999FF10}" destId="{11EFA706-0872-462A-8DF7-C49CEE0E1EB7}" srcOrd="0" destOrd="0" presId="urn:microsoft.com/office/officeart/2005/8/layout/vList2"/>
    <dgm:cxn modelId="{2C07DACB-A953-4D50-9E61-D87974C032E3}" type="presParOf" srcId="{80E45E69-A5CB-49A8-9E4A-5E120AAEA1B9}" destId="{11EFA706-0872-462A-8DF7-C49CEE0E1EB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36CF66B-BBDB-4204-93BF-72BC001C4104}"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938F6E11-1F82-4520-8DA0-9A9D62D92E86}">
      <dgm:prSet/>
      <dgm:spPr/>
      <dgm:t>
        <a:bodyPr/>
        <a:lstStyle/>
        <a:p>
          <a:pPr rtl="0"/>
          <a:r>
            <a:rPr lang="es-ES" dirty="0" smtClean="0"/>
            <a:t>Los </a:t>
          </a:r>
          <a:r>
            <a:rPr lang="es-ES" dirty="0" err="1" smtClean="0"/>
            <a:t>Nets</a:t>
          </a:r>
          <a:r>
            <a:rPr lang="es-ES" dirty="0" smtClean="0"/>
            <a:t> se </a:t>
          </a:r>
          <a:r>
            <a:rPr lang="es-ES" dirty="0" err="1" smtClean="0"/>
            <a:t>caracterixarn</a:t>
          </a:r>
          <a:r>
            <a:rPr lang="es-ES" dirty="0" smtClean="0"/>
            <a:t> por:</a:t>
          </a:r>
          <a:endParaRPr lang="en-US" dirty="0"/>
        </a:p>
      </dgm:t>
    </dgm:pt>
    <dgm:pt modelId="{92F3ACA4-FBEA-4010-800F-D56BA7E5DD26}" type="parTrans" cxnId="{9CBBB88E-CF01-4A3A-9C5F-09F8A4301E19}">
      <dgm:prSet/>
      <dgm:spPr/>
      <dgm:t>
        <a:bodyPr/>
        <a:lstStyle/>
        <a:p>
          <a:endParaRPr lang="en-US"/>
        </a:p>
      </dgm:t>
    </dgm:pt>
    <dgm:pt modelId="{29558B22-C8BD-4E26-BD13-507AF51A24ED}" type="sibTrans" cxnId="{9CBBB88E-CF01-4A3A-9C5F-09F8A4301E19}">
      <dgm:prSet/>
      <dgm:spPr/>
      <dgm:t>
        <a:bodyPr/>
        <a:lstStyle/>
        <a:p>
          <a:endParaRPr lang="en-US"/>
        </a:p>
      </dgm:t>
    </dgm:pt>
    <dgm:pt modelId="{D1CCC8EE-6452-40FD-9469-4A557A814C17}" type="pres">
      <dgm:prSet presAssocID="{836CF66B-BBDB-4204-93BF-72BC001C4104}" presName="linear" presStyleCnt="0">
        <dgm:presLayoutVars>
          <dgm:animLvl val="lvl"/>
          <dgm:resizeHandles val="exact"/>
        </dgm:presLayoutVars>
      </dgm:prSet>
      <dgm:spPr/>
      <dgm:t>
        <a:bodyPr/>
        <a:lstStyle/>
        <a:p>
          <a:endParaRPr lang="es-PA"/>
        </a:p>
      </dgm:t>
    </dgm:pt>
    <dgm:pt modelId="{617BB9CB-5D8D-49AD-A1F5-6268C0CC6EC1}" type="pres">
      <dgm:prSet presAssocID="{938F6E11-1F82-4520-8DA0-9A9D62D92E86}" presName="parentText" presStyleLbl="node1" presStyleIdx="0" presStyleCnt="1">
        <dgm:presLayoutVars>
          <dgm:chMax val="0"/>
          <dgm:bulletEnabled val="1"/>
        </dgm:presLayoutVars>
      </dgm:prSet>
      <dgm:spPr/>
      <dgm:t>
        <a:bodyPr/>
        <a:lstStyle/>
        <a:p>
          <a:endParaRPr lang="es-PA"/>
        </a:p>
      </dgm:t>
    </dgm:pt>
  </dgm:ptLst>
  <dgm:cxnLst>
    <dgm:cxn modelId="{9CBBB88E-CF01-4A3A-9C5F-09F8A4301E19}" srcId="{836CF66B-BBDB-4204-93BF-72BC001C4104}" destId="{938F6E11-1F82-4520-8DA0-9A9D62D92E86}" srcOrd="0" destOrd="0" parTransId="{92F3ACA4-FBEA-4010-800F-D56BA7E5DD26}" sibTransId="{29558B22-C8BD-4E26-BD13-507AF51A24ED}"/>
    <dgm:cxn modelId="{59F2D328-C925-401B-9796-0ED44CE7FA6D}" type="presOf" srcId="{836CF66B-BBDB-4204-93BF-72BC001C4104}" destId="{D1CCC8EE-6452-40FD-9469-4A557A814C17}" srcOrd="0" destOrd="0" presId="urn:microsoft.com/office/officeart/2005/8/layout/vList2"/>
    <dgm:cxn modelId="{8ADF9ED8-EA20-4E0B-A606-B67110ECC2B0}" type="presOf" srcId="{938F6E11-1F82-4520-8DA0-9A9D62D92E86}" destId="{617BB9CB-5D8D-49AD-A1F5-6268C0CC6EC1}" srcOrd="0" destOrd="0" presId="urn:microsoft.com/office/officeart/2005/8/layout/vList2"/>
    <dgm:cxn modelId="{520336D8-A72F-4ABE-9AEF-C32C896EB56A}" type="presParOf" srcId="{D1CCC8EE-6452-40FD-9469-4A557A814C17}" destId="{617BB9CB-5D8D-49AD-A1F5-6268C0CC6EC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B6AF37-69BD-4875-8A9B-31ACF71A0FE0}" type="doc">
      <dgm:prSet loTypeId="urn:microsoft.com/office/officeart/2005/8/layout/vList2" loCatId="list" qsTypeId="urn:microsoft.com/office/officeart/2005/8/quickstyle/3d9" qsCatId="3D" csTypeId="urn:microsoft.com/office/officeart/2005/8/colors/colorful2" csCatId="colorful"/>
      <dgm:spPr/>
      <dgm:t>
        <a:bodyPr/>
        <a:lstStyle/>
        <a:p>
          <a:endParaRPr lang="en-US"/>
        </a:p>
      </dgm:t>
    </dgm:pt>
    <dgm:pt modelId="{B51F17EE-F4C4-4780-828B-A1DA298F158D}">
      <dgm:prSet/>
      <dgm:spPr/>
      <dgm:t>
        <a:bodyPr/>
        <a:lstStyle/>
        <a:p>
          <a:pPr rtl="0"/>
          <a:r>
            <a:rPr lang="en-US" b="1" dirty="0" err="1" smtClean="0"/>
            <a:t>Implicaciones</a:t>
          </a:r>
          <a:r>
            <a:rPr lang="en-US" b="1" dirty="0" smtClean="0"/>
            <a:t> </a:t>
          </a:r>
          <a:r>
            <a:rPr lang="en-US" b="1" dirty="0" err="1" smtClean="0"/>
            <a:t>educativas</a:t>
          </a:r>
          <a:endParaRPr lang="en-US" dirty="0"/>
        </a:p>
      </dgm:t>
    </dgm:pt>
    <dgm:pt modelId="{ABB9D865-4166-4E05-A60B-50B4FCFBE8D7}" type="parTrans" cxnId="{6A91620A-F892-4204-BE4C-4DE44031C3BB}">
      <dgm:prSet/>
      <dgm:spPr/>
      <dgm:t>
        <a:bodyPr/>
        <a:lstStyle/>
        <a:p>
          <a:endParaRPr lang="en-US"/>
        </a:p>
      </dgm:t>
    </dgm:pt>
    <dgm:pt modelId="{CFA78256-F867-4F36-8629-21B1B88CAFA4}" type="sibTrans" cxnId="{6A91620A-F892-4204-BE4C-4DE44031C3BB}">
      <dgm:prSet/>
      <dgm:spPr/>
      <dgm:t>
        <a:bodyPr/>
        <a:lstStyle/>
        <a:p>
          <a:endParaRPr lang="en-US"/>
        </a:p>
      </dgm:t>
    </dgm:pt>
    <dgm:pt modelId="{29611E1F-7CA0-4D9A-9695-E44D7BC17F22}" type="pres">
      <dgm:prSet presAssocID="{29B6AF37-69BD-4875-8A9B-31ACF71A0FE0}" presName="linear" presStyleCnt="0">
        <dgm:presLayoutVars>
          <dgm:animLvl val="lvl"/>
          <dgm:resizeHandles val="exact"/>
        </dgm:presLayoutVars>
      </dgm:prSet>
      <dgm:spPr/>
      <dgm:t>
        <a:bodyPr/>
        <a:lstStyle/>
        <a:p>
          <a:endParaRPr lang="es-PA"/>
        </a:p>
      </dgm:t>
    </dgm:pt>
    <dgm:pt modelId="{6B3211D4-D203-4AC5-AF44-0EF48B4E678E}" type="pres">
      <dgm:prSet presAssocID="{B51F17EE-F4C4-4780-828B-A1DA298F158D}" presName="parentText" presStyleLbl="node1" presStyleIdx="0" presStyleCnt="1">
        <dgm:presLayoutVars>
          <dgm:chMax val="0"/>
          <dgm:bulletEnabled val="1"/>
        </dgm:presLayoutVars>
      </dgm:prSet>
      <dgm:spPr/>
      <dgm:t>
        <a:bodyPr/>
        <a:lstStyle/>
        <a:p>
          <a:endParaRPr lang="es-PA"/>
        </a:p>
      </dgm:t>
    </dgm:pt>
  </dgm:ptLst>
  <dgm:cxnLst>
    <dgm:cxn modelId="{6A91620A-F892-4204-BE4C-4DE44031C3BB}" srcId="{29B6AF37-69BD-4875-8A9B-31ACF71A0FE0}" destId="{B51F17EE-F4C4-4780-828B-A1DA298F158D}" srcOrd="0" destOrd="0" parTransId="{ABB9D865-4166-4E05-A60B-50B4FCFBE8D7}" sibTransId="{CFA78256-F867-4F36-8629-21B1B88CAFA4}"/>
    <dgm:cxn modelId="{F1F52610-4BF4-45AA-BD30-80A322E60989}" type="presOf" srcId="{29B6AF37-69BD-4875-8A9B-31ACF71A0FE0}" destId="{29611E1F-7CA0-4D9A-9695-E44D7BC17F22}" srcOrd="0" destOrd="0" presId="urn:microsoft.com/office/officeart/2005/8/layout/vList2"/>
    <dgm:cxn modelId="{2EB2651F-2C86-4759-895F-2257B3796695}" type="presOf" srcId="{B51F17EE-F4C4-4780-828B-A1DA298F158D}" destId="{6B3211D4-D203-4AC5-AF44-0EF48B4E678E}" srcOrd="0" destOrd="0" presId="urn:microsoft.com/office/officeart/2005/8/layout/vList2"/>
    <dgm:cxn modelId="{AB372488-4328-4B81-86F4-7491B9B7953F}" type="presParOf" srcId="{29611E1F-7CA0-4D9A-9695-E44D7BC17F22}" destId="{6B3211D4-D203-4AC5-AF44-0EF48B4E678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BA24622-5B22-4289-A0A6-9654060AA65B}" type="doc">
      <dgm:prSet loTypeId="urn:microsoft.com/office/officeart/2005/8/layout/vList2" loCatId="list" qsTypeId="urn:microsoft.com/office/officeart/2009/2/quickstyle/3d8" qsCatId="3D" csTypeId="urn:microsoft.com/office/officeart/2005/8/colors/accent1_2" csCatId="accent1"/>
      <dgm:spPr/>
      <dgm:t>
        <a:bodyPr/>
        <a:lstStyle/>
        <a:p>
          <a:endParaRPr lang="en-US"/>
        </a:p>
      </dgm:t>
    </dgm:pt>
    <dgm:pt modelId="{67973AFA-FB71-4B6E-8ADC-E98E18453112}">
      <dgm:prSet/>
      <dgm:spPr/>
      <dgm:t>
        <a:bodyPr/>
        <a:lstStyle/>
        <a:p>
          <a:pPr rtl="0"/>
          <a:r>
            <a:rPr lang="es-ES" b="1" dirty="0" smtClean="0"/>
            <a:t>Los nuevos ambientes de aprendizajes</a:t>
          </a:r>
          <a:endParaRPr lang="en-US" dirty="0"/>
        </a:p>
      </dgm:t>
    </dgm:pt>
    <dgm:pt modelId="{16F583C1-23D1-4F5F-A5D4-8D6481F34741}" type="parTrans" cxnId="{9352D641-E0F3-427A-905E-5C932D8E73AE}">
      <dgm:prSet/>
      <dgm:spPr/>
      <dgm:t>
        <a:bodyPr/>
        <a:lstStyle/>
        <a:p>
          <a:endParaRPr lang="en-US"/>
        </a:p>
      </dgm:t>
    </dgm:pt>
    <dgm:pt modelId="{8F0F3FBB-C244-462A-BB11-D468EC739E20}" type="sibTrans" cxnId="{9352D641-E0F3-427A-905E-5C932D8E73AE}">
      <dgm:prSet/>
      <dgm:spPr/>
      <dgm:t>
        <a:bodyPr/>
        <a:lstStyle/>
        <a:p>
          <a:endParaRPr lang="en-US"/>
        </a:p>
      </dgm:t>
    </dgm:pt>
    <dgm:pt modelId="{255F8E03-318E-41F1-A02B-33EC00FC1FDF}" type="pres">
      <dgm:prSet presAssocID="{8BA24622-5B22-4289-A0A6-9654060AA65B}" presName="linear" presStyleCnt="0">
        <dgm:presLayoutVars>
          <dgm:animLvl val="lvl"/>
          <dgm:resizeHandles val="exact"/>
        </dgm:presLayoutVars>
      </dgm:prSet>
      <dgm:spPr/>
      <dgm:t>
        <a:bodyPr/>
        <a:lstStyle/>
        <a:p>
          <a:endParaRPr lang="es-PA"/>
        </a:p>
      </dgm:t>
    </dgm:pt>
    <dgm:pt modelId="{92E001E3-D4B5-474C-8F02-A67145B64607}" type="pres">
      <dgm:prSet presAssocID="{67973AFA-FB71-4B6E-8ADC-E98E18453112}" presName="parentText" presStyleLbl="node1" presStyleIdx="0" presStyleCnt="1">
        <dgm:presLayoutVars>
          <dgm:chMax val="0"/>
          <dgm:bulletEnabled val="1"/>
        </dgm:presLayoutVars>
      </dgm:prSet>
      <dgm:spPr/>
      <dgm:t>
        <a:bodyPr/>
        <a:lstStyle/>
        <a:p>
          <a:endParaRPr lang="es-PA"/>
        </a:p>
      </dgm:t>
    </dgm:pt>
  </dgm:ptLst>
  <dgm:cxnLst>
    <dgm:cxn modelId="{9352D641-E0F3-427A-905E-5C932D8E73AE}" srcId="{8BA24622-5B22-4289-A0A6-9654060AA65B}" destId="{67973AFA-FB71-4B6E-8ADC-E98E18453112}" srcOrd="0" destOrd="0" parTransId="{16F583C1-23D1-4F5F-A5D4-8D6481F34741}" sibTransId="{8F0F3FBB-C244-462A-BB11-D468EC739E20}"/>
    <dgm:cxn modelId="{7A0E1BF6-AD10-4C8D-BCEA-FCADB8798F53}" type="presOf" srcId="{8BA24622-5B22-4289-A0A6-9654060AA65B}" destId="{255F8E03-318E-41F1-A02B-33EC00FC1FDF}" srcOrd="0" destOrd="0" presId="urn:microsoft.com/office/officeart/2005/8/layout/vList2"/>
    <dgm:cxn modelId="{FFA88A11-0387-46CF-A829-024331FEA9B0}" type="presOf" srcId="{67973AFA-FB71-4B6E-8ADC-E98E18453112}" destId="{92E001E3-D4B5-474C-8F02-A67145B64607}" srcOrd="0" destOrd="0" presId="urn:microsoft.com/office/officeart/2005/8/layout/vList2"/>
    <dgm:cxn modelId="{D31FC0A5-EA0E-47C9-8273-26C6CE62A986}" type="presParOf" srcId="{255F8E03-318E-41F1-A02B-33EC00FC1FDF}" destId="{92E001E3-D4B5-474C-8F02-A67145B64607}"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F7BBB57-9C53-41FF-B5EA-B58737FAD50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PA"/>
        </a:p>
      </dgm:t>
    </dgm:pt>
    <dgm:pt modelId="{FF246077-0255-4D10-AC10-32C5B9D37959}">
      <dgm:prSet phldrT="[Texto]" custT="1"/>
      <dgm:spPr/>
      <dgm:t>
        <a:bodyPr/>
        <a:lstStyle/>
        <a:p>
          <a:pPr algn="l"/>
          <a:r>
            <a:rPr lang="es-ES" sz="2000" baseline="0" dirty="0" smtClean="0">
              <a:latin typeface="TimesNewRoman"/>
            </a:rPr>
            <a:t>Las TIC son una forma de organizar el proceso de enseñanza presencial</a:t>
          </a:r>
          <a:r>
            <a:rPr lang="es-ES" sz="2000" dirty="0" smtClean="0">
              <a:latin typeface="TimesNewRoman"/>
            </a:rPr>
            <a:t> </a:t>
          </a:r>
          <a:r>
            <a:rPr lang="es-ES" sz="2000" baseline="0" dirty="0" smtClean="0">
              <a:latin typeface="TimesNewRoman"/>
            </a:rPr>
            <a:t>y a distancia que implica el empleo de tecnología. </a:t>
          </a:r>
          <a:endParaRPr lang="es-PA" sz="2000" dirty="0"/>
        </a:p>
      </dgm:t>
    </dgm:pt>
    <dgm:pt modelId="{80714A2B-A1A5-4D25-979F-3308A94E9495}" type="parTrans" cxnId="{102E51C9-0FE6-4B90-8EE3-6F862B7FAA5F}">
      <dgm:prSet/>
      <dgm:spPr/>
      <dgm:t>
        <a:bodyPr/>
        <a:lstStyle/>
        <a:p>
          <a:endParaRPr lang="es-PA"/>
        </a:p>
      </dgm:t>
    </dgm:pt>
    <dgm:pt modelId="{66EBBBB7-CEA0-49DB-B954-92580FAD827F}" type="sibTrans" cxnId="{102E51C9-0FE6-4B90-8EE3-6F862B7FAA5F}">
      <dgm:prSet/>
      <dgm:spPr/>
      <dgm:t>
        <a:bodyPr/>
        <a:lstStyle/>
        <a:p>
          <a:endParaRPr lang="es-PA"/>
        </a:p>
      </dgm:t>
    </dgm:pt>
    <dgm:pt modelId="{2B74AC6A-B72B-4550-98A8-A4DF2E095BD5}">
      <dgm:prSet phldrT="[Texto]" custT="1"/>
      <dgm:spPr/>
      <dgm:t>
        <a:bodyPr/>
        <a:lstStyle/>
        <a:p>
          <a:r>
            <a:rPr lang="es-ES" sz="2000" baseline="0" dirty="0" smtClean="0">
              <a:latin typeface="TimesNewRoman"/>
            </a:rPr>
            <a:t>Forma de organización centrada</a:t>
          </a:r>
          <a:r>
            <a:rPr lang="es-ES" sz="2000" dirty="0" smtClean="0">
              <a:latin typeface="TimesNewRoman"/>
            </a:rPr>
            <a:t> </a:t>
          </a:r>
          <a:r>
            <a:rPr lang="es-ES" sz="2000" baseline="0" dirty="0" smtClean="0">
              <a:latin typeface="TimesNewRoman"/>
            </a:rPr>
            <a:t>en el alumno que fomenta su auto aprendizaje, la construcción social de su</a:t>
          </a:r>
          <a:r>
            <a:rPr lang="es-ES" sz="2000" dirty="0" smtClean="0">
              <a:latin typeface="TimesNewRoman"/>
            </a:rPr>
            <a:t> </a:t>
          </a:r>
          <a:r>
            <a:rPr lang="es-ES" sz="2000" baseline="0" dirty="0" smtClean="0">
              <a:latin typeface="TimesNewRoman"/>
            </a:rPr>
            <a:t>conocimiento, y como parte de este proceso, el desarrollo de su pensamiento crítico</a:t>
          </a:r>
          <a:r>
            <a:rPr lang="es-ES" sz="2000" dirty="0" smtClean="0">
              <a:latin typeface="TimesNewRoman"/>
            </a:rPr>
            <a:t> </a:t>
          </a:r>
          <a:r>
            <a:rPr lang="es-ES" sz="2000" baseline="0" dirty="0" smtClean="0">
              <a:latin typeface="TimesNewRoman"/>
            </a:rPr>
            <a:t>y creativo.</a:t>
          </a:r>
          <a:endParaRPr lang="es-PA" sz="2000" dirty="0"/>
        </a:p>
      </dgm:t>
    </dgm:pt>
    <dgm:pt modelId="{A7E26AAC-39F7-4F14-94DE-47A526C4FA70}" type="parTrans" cxnId="{B5455CF4-3D72-4DEC-BD3C-155B5BF93E6B}">
      <dgm:prSet/>
      <dgm:spPr/>
      <dgm:t>
        <a:bodyPr/>
        <a:lstStyle/>
        <a:p>
          <a:endParaRPr lang="es-PA"/>
        </a:p>
      </dgm:t>
    </dgm:pt>
    <dgm:pt modelId="{6B8C9BB1-A51B-47A1-802B-33C41210BA29}" type="sibTrans" cxnId="{B5455CF4-3D72-4DEC-BD3C-155B5BF93E6B}">
      <dgm:prSet/>
      <dgm:spPr/>
      <dgm:t>
        <a:bodyPr/>
        <a:lstStyle/>
        <a:p>
          <a:endParaRPr lang="es-PA"/>
        </a:p>
      </dgm:t>
    </dgm:pt>
    <dgm:pt modelId="{1019094E-AC6D-4EA8-8235-9E8AF08F918B}" type="pres">
      <dgm:prSet presAssocID="{6F7BBB57-9C53-41FF-B5EA-B58737FAD508}" presName="linear" presStyleCnt="0">
        <dgm:presLayoutVars>
          <dgm:dir/>
          <dgm:animLvl val="lvl"/>
          <dgm:resizeHandles val="exact"/>
        </dgm:presLayoutVars>
      </dgm:prSet>
      <dgm:spPr/>
      <dgm:t>
        <a:bodyPr/>
        <a:lstStyle/>
        <a:p>
          <a:endParaRPr lang="es-PA"/>
        </a:p>
      </dgm:t>
    </dgm:pt>
    <dgm:pt modelId="{4A557174-AC65-41F9-80F6-4EECE67A723D}" type="pres">
      <dgm:prSet presAssocID="{FF246077-0255-4D10-AC10-32C5B9D37959}" presName="parentLin" presStyleCnt="0"/>
      <dgm:spPr/>
    </dgm:pt>
    <dgm:pt modelId="{5FDA7A28-850E-4B90-920A-046CB226F307}" type="pres">
      <dgm:prSet presAssocID="{FF246077-0255-4D10-AC10-32C5B9D37959}" presName="parentLeftMargin" presStyleLbl="node1" presStyleIdx="0" presStyleCnt="2"/>
      <dgm:spPr/>
      <dgm:t>
        <a:bodyPr/>
        <a:lstStyle/>
        <a:p>
          <a:endParaRPr lang="es-PA"/>
        </a:p>
      </dgm:t>
    </dgm:pt>
    <dgm:pt modelId="{E6F4AC89-0FB3-45EC-BE6A-3530F7D34D45}" type="pres">
      <dgm:prSet presAssocID="{FF246077-0255-4D10-AC10-32C5B9D37959}" presName="parentText" presStyleLbl="node1" presStyleIdx="0" presStyleCnt="2" custScaleX="139324" custScaleY="369022" custLinFactNeighborX="-4114" custLinFactNeighborY="-2162">
        <dgm:presLayoutVars>
          <dgm:chMax val="0"/>
          <dgm:bulletEnabled val="1"/>
        </dgm:presLayoutVars>
      </dgm:prSet>
      <dgm:spPr/>
      <dgm:t>
        <a:bodyPr/>
        <a:lstStyle/>
        <a:p>
          <a:endParaRPr lang="es-PA"/>
        </a:p>
      </dgm:t>
    </dgm:pt>
    <dgm:pt modelId="{37D15DCA-59F2-42F0-B1ED-35776A9A352F}" type="pres">
      <dgm:prSet presAssocID="{FF246077-0255-4D10-AC10-32C5B9D37959}" presName="negativeSpace" presStyleCnt="0"/>
      <dgm:spPr/>
    </dgm:pt>
    <dgm:pt modelId="{FACE417E-471F-4428-9308-8C4B376D868D}" type="pres">
      <dgm:prSet presAssocID="{FF246077-0255-4D10-AC10-32C5B9D37959}" presName="childText" presStyleLbl="conFgAcc1" presStyleIdx="0" presStyleCnt="2">
        <dgm:presLayoutVars>
          <dgm:bulletEnabled val="1"/>
        </dgm:presLayoutVars>
      </dgm:prSet>
      <dgm:spPr/>
    </dgm:pt>
    <dgm:pt modelId="{8FCAAF4F-1FD0-4025-AA06-A70D3002133D}" type="pres">
      <dgm:prSet presAssocID="{66EBBBB7-CEA0-49DB-B954-92580FAD827F}" presName="spaceBetweenRectangles" presStyleCnt="0"/>
      <dgm:spPr/>
    </dgm:pt>
    <dgm:pt modelId="{A4D4D98D-4993-40C4-A8DD-C936145C4684}" type="pres">
      <dgm:prSet presAssocID="{2B74AC6A-B72B-4550-98A8-A4DF2E095BD5}" presName="parentLin" presStyleCnt="0"/>
      <dgm:spPr/>
    </dgm:pt>
    <dgm:pt modelId="{E90983BD-4A06-4B23-80F5-E3282CF2AE9A}" type="pres">
      <dgm:prSet presAssocID="{2B74AC6A-B72B-4550-98A8-A4DF2E095BD5}" presName="parentLeftMargin" presStyleLbl="node1" presStyleIdx="0" presStyleCnt="2"/>
      <dgm:spPr/>
      <dgm:t>
        <a:bodyPr/>
        <a:lstStyle/>
        <a:p>
          <a:endParaRPr lang="es-PA"/>
        </a:p>
      </dgm:t>
    </dgm:pt>
    <dgm:pt modelId="{CCCC5544-82F6-4AB2-A81F-DAECDAC02CE9}" type="pres">
      <dgm:prSet presAssocID="{2B74AC6A-B72B-4550-98A8-A4DF2E095BD5}" presName="parentText" presStyleLbl="node1" presStyleIdx="1" presStyleCnt="2" custScaleX="135749" custScaleY="428862" custLinFactNeighborX="9998" custLinFactNeighborY="72583">
        <dgm:presLayoutVars>
          <dgm:chMax val="0"/>
          <dgm:bulletEnabled val="1"/>
        </dgm:presLayoutVars>
      </dgm:prSet>
      <dgm:spPr/>
      <dgm:t>
        <a:bodyPr/>
        <a:lstStyle/>
        <a:p>
          <a:endParaRPr lang="es-PA"/>
        </a:p>
      </dgm:t>
    </dgm:pt>
    <dgm:pt modelId="{EDB2A4AF-0892-49D0-8FBC-51A1DEC51D59}" type="pres">
      <dgm:prSet presAssocID="{2B74AC6A-B72B-4550-98A8-A4DF2E095BD5}" presName="negativeSpace" presStyleCnt="0"/>
      <dgm:spPr/>
    </dgm:pt>
    <dgm:pt modelId="{05C99FB0-26A8-4FCB-9DC3-A383DE059AD7}" type="pres">
      <dgm:prSet presAssocID="{2B74AC6A-B72B-4550-98A8-A4DF2E095BD5}" presName="childText" presStyleLbl="conFgAcc1" presStyleIdx="1" presStyleCnt="2" custLinFactY="19927" custLinFactNeighborY="100000">
        <dgm:presLayoutVars>
          <dgm:bulletEnabled val="1"/>
        </dgm:presLayoutVars>
      </dgm:prSet>
      <dgm:spPr/>
    </dgm:pt>
  </dgm:ptLst>
  <dgm:cxnLst>
    <dgm:cxn modelId="{B5455CF4-3D72-4DEC-BD3C-155B5BF93E6B}" srcId="{6F7BBB57-9C53-41FF-B5EA-B58737FAD508}" destId="{2B74AC6A-B72B-4550-98A8-A4DF2E095BD5}" srcOrd="1" destOrd="0" parTransId="{A7E26AAC-39F7-4F14-94DE-47A526C4FA70}" sibTransId="{6B8C9BB1-A51B-47A1-802B-33C41210BA29}"/>
    <dgm:cxn modelId="{102E51C9-0FE6-4B90-8EE3-6F862B7FAA5F}" srcId="{6F7BBB57-9C53-41FF-B5EA-B58737FAD508}" destId="{FF246077-0255-4D10-AC10-32C5B9D37959}" srcOrd="0" destOrd="0" parTransId="{80714A2B-A1A5-4D25-979F-3308A94E9495}" sibTransId="{66EBBBB7-CEA0-49DB-B954-92580FAD827F}"/>
    <dgm:cxn modelId="{94C13D71-DF3A-46A7-AEF6-1E226B7EE2DC}" type="presOf" srcId="{FF246077-0255-4D10-AC10-32C5B9D37959}" destId="{E6F4AC89-0FB3-45EC-BE6A-3530F7D34D45}" srcOrd="1" destOrd="0" presId="urn:microsoft.com/office/officeart/2005/8/layout/list1"/>
    <dgm:cxn modelId="{84FDDD17-1C43-4F39-9351-63074B3F91F9}" type="presOf" srcId="{FF246077-0255-4D10-AC10-32C5B9D37959}" destId="{5FDA7A28-850E-4B90-920A-046CB226F307}" srcOrd="0" destOrd="0" presId="urn:microsoft.com/office/officeart/2005/8/layout/list1"/>
    <dgm:cxn modelId="{D27A2F3B-DF4D-4E09-87EA-DA81AACF8B49}" type="presOf" srcId="{2B74AC6A-B72B-4550-98A8-A4DF2E095BD5}" destId="{E90983BD-4A06-4B23-80F5-E3282CF2AE9A}" srcOrd="0" destOrd="0" presId="urn:microsoft.com/office/officeart/2005/8/layout/list1"/>
    <dgm:cxn modelId="{21F91A76-D44D-4C74-ACFE-2F3C01C9EE99}" type="presOf" srcId="{2B74AC6A-B72B-4550-98A8-A4DF2E095BD5}" destId="{CCCC5544-82F6-4AB2-A81F-DAECDAC02CE9}" srcOrd="1" destOrd="0" presId="urn:microsoft.com/office/officeart/2005/8/layout/list1"/>
    <dgm:cxn modelId="{DBC9396A-56E0-4CE0-A095-57314CAB7DD0}" type="presOf" srcId="{6F7BBB57-9C53-41FF-B5EA-B58737FAD508}" destId="{1019094E-AC6D-4EA8-8235-9E8AF08F918B}" srcOrd="0" destOrd="0" presId="urn:microsoft.com/office/officeart/2005/8/layout/list1"/>
    <dgm:cxn modelId="{FE19A59F-FEE5-42C1-B29B-E54532408168}" type="presParOf" srcId="{1019094E-AC6D-4EA8-8235-9E8AF08F918B}" destId="{4A557174-AC65-41F9-80F6-4EECE67A723D}" srcOrd="0" destOrd="0" presId="urn:microsoft.com/office/officeart/2005/8/layout/list1"/>
    <dgm:cxn modelId="{C99759E4-B3AF-4BDC-8008-AFF046AE08F2}" type="presParOf" srcId="{4A557174-AC65-41F9-80F6-4EECE67A723D}" destId="{5FDA7A28-850E-4B90-920A-046CB226F307}" srcOrd="0" destOrd="0" presId="urn:microsoft.com/office/officeart/2005/8/layout/list1"/>
    <dgm:cxn modelId="{5C15B4CB-BA72-476F-A408-EA9F5C24F63A}" type="presParOf" srcId="{4A557174-AC65-41F9-80F6-4EECE67A723D}" destId="{E6F4AC89-0FB3-45EC-BE6A-3530F7D34D45}" srcOrd="1" destOrd="0" presId="urn:microsoft.com/office/officeart/2005/8/layout/list1"/>
    <dgm:cxn modelId="{24C24200-DF69-4748-846B-E852CC20DEF2}" type="presParOf" srcId="{1019094E-AC6D-4EA8-8235-9E8AF08F918B}" destId="{37D15DCA-59F2-42F0-B1ED-35776A9A352F}" srcOrd="1" destOrd="0" presId="urn:microsoft.com/office/officeart/2005/8/layout/list1"/>
    <dgm:cxn modelId="{B2EA168F-D03A-4045-A110-080BAE51984F}" type="presParOf" srcId="{1019094E-AC6D-4EA8-8235-9E8AF08F918B}" destId="{FACE417E-471F-4428-9308-8C4B376D868D}" srcOrd="2" destOrd="0" presId="urn:microsoft.com/office/officeart/2005/8/layout/list1"/>
    <dgm:cxn modelId="{522B2002-745E-4C8C-9E86-B93516251AE7}" type="presParOf" srcId="{1019094E-AC6D-4EA8-8235-9E8AF08F918B}" destId="{8FCAAF4F-1FD0-4025-AA06-A70D3002133D}" srcOrd="3" destOrd="0" presId="urn:microsoft.com/office/officeart/2005/8/layout/list1"/>
    <dgm:cxn modelId="{6E8C54EC-BE06-4162-8695-E973417AF33E}" type="presParOf" srcId="{1019094E-AC6D-4EA8-8235-9E8AF08F918B}" destId="{A4D4D98D-4993-40C4-A8DD-C936145C4684}" srcOrd="4" destOrd="0" presId="urn:microsoft.com/office/officeart/2005/8/layout/list1"/>
    <dgm:cxn modelId="{235DAEF8-DDD1-4B29-9825-907E7365FC39}" type="presParOf" srcId="{A4D4D98D-4993-40C4-A8DD-C936145C4684}" destId="{E90983BD-4A06-4B23-80F5-E3282CF2AE9A}" srcOrd="0" destOrd="0" presId="urn:microsoft.com/office/officeart/2005/8/layout/list1"/>
    <dgm:cxn modelId="{4E98236A-17BE-4530-9BE7-8912952BA590}" type="presParOf" srcId="{A4D4D98D-4993-40C4-A8DD-C936145C4684}" destId="{CCCC5544-82F6-4AB2-A81F-DAECDAC02CE9}" srcOrd="1" destOrd="0" presId="urn:microsoft.com/office/officeart/2005/8/layout/list1"/>
    <dgm:cxn modelId="{B709EE24-9925-4119-B5CC-3E4BE3237301}" type="presParOf" srcId="{1019094E-AC6D-4EA8-8235-9E8AF08F918B}" destId="{EDB2A4AF-0892-49D0-8FBC-51A1DEC51D59}" srcOrd="5" destOrd="0" presId="urn:microsoft.com/office/officeart/2005/8/layout/list1"/>
    <dgm:cxn modelId="{8F90320F-FA30-49F8-95CB-786F9612FE0A}" type="presParOf" srcId="{1019094E-AC6D-4EA8-8235-9E8AF08F918B}" destId="{05C99FB0-26A8-4FCB-9DC3-A383DE059AD7}" srcOrd="6" destOrd="0" presId="urn:microsoft.com/office/officeart/2005/8/layout/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6B8EDF6-84C8-4EC6-816F-5B6600206917}" type="doc">
      <dgm:prSet loTypeId="urn:microsoft.com/office/officeart/2005/8/layout/vList2" loCatId="list" qsTypeId="urn:microsoft.com/office/officeart/2005/8/quickstyle/3d5" qsCatId="3D" csTypeId="urn:microsoft.com/office/officeart/2005/8/colors/colorful1#1" csCatId="colorful"/>
      <dgm:spPr/>
      <dgm:t>
        <a:bodyPr/>
        <a:lstStyle/>
        <a:p>
          <a:endParaRPr lang="en-US"/>
        </a:p>
      </dgm:t>
    </dgm:pt>
    <dgm:pt modelId="{BB77D694-A10C-43BC-9D01-D224CCEDEE45}">
      <dgm:prSet/>
      <dgm:spPr/>
      <dgm:t>
        <a:bodyPr/>
        <a:lstStyle/>
        <a:p>
          <a:pPr rtl="0"/>
          <a:r>
            <a:rPr lang="en-US" b="1" dirty="0" smtClean="0"/>
            <a:t>EL ENFOQUE "AEI"</a:t>
          </a:r>
          <a:endParaRPr lang="en-US" dirty="0"/>
        </a:p>
      </dgm:t>
    </dgm:pt>
    <dgm:pt modelId="{1D5555FC-7FE6-41FE-AA08-3F37E35925C8}" type="parTrans" cxnId="{6CECF7C6-9475-4527-9C47-B6CD6E111B01}">
      <dgm:prSet/>
      <dgm:spPr/>
      <dgm:t>
        <a:bodyPr/>
        <a:lstStyle/>
        <a:p>
          <a:endParaRPr lang="en-US"/>
        </a:p>
      </dgm:t>
    </dgm:pt>
    <dgm:pt modelId="{2CECA9C4-7FC9-4564-8123-A8E93A7DD47B}" type="sibTrans" cxnId="{6CECF7C6-9475-4527-9C47-B6CD6E111B01}">
      <dgm:prSet/>
      <dgm:spPr/>
      <dgm:t>
        <a:bodyPr/>
        <a:lstStyle/>
        <a:p>
          <a:endParaRPr lang="en-US"/>
        </a:p>
      </dgm:t>
    </dgm:pt>
    <dgm:pt modelId="{AA2F7951-74AF-4B7B-9351-D95385D797E9}" type="pres">
      <dgm:prSet presAssocID="{A6B8EDF6-84C8-4EC6-816F-5B6600206917}" presName="linear" presStyleCnt="0">
        <dgm:presLayoutVars>
          <dgm:animLvl val="lvl"/>
          <dgm:resizeHandles val="exact"/>
        </dgm:presLayoutVars>
      </dgm:prSet>
      <dgm:spPr/>
      <dgm:t>
        <a:bodyPr/>
        <a:lstStyle/>
        <a:p>
          <a:endParaRPr lang="es-PA"/>
        </a:p>
      </dgm:t>
    </dgm:pt>
    <dgm:pt modelId="{9A6FD689-1B48-4E59-9260-605C66E2C754}" type="pres">
      <dgm:prSet presAssocID="{BB77D694-A10C-43BC-9D01-D224CCEDEE45}" presName="parentText" presStyleLbl="node1" presStyleIdx="0" presStyleCnt="1">
        <dgm:presLayoutVars>
          <dgm:chMax val="0"/>
          <dgm:bulletEnabled val="1"/>
        </dgm:presLayoutVars>
      </dgm:prSet>
      <dgm:spPr/>
      <dgm:t>
        <a:bodyPr/>
        <a:lstStyle/>
        <a:p>
          <a:endParaRPr lang="es-PA"/>
        </a:p>
      </dgm:t>
    </dgm:pt>
  </dgm:ptLst>
  <dgm:cxnLst>
    <dgm:cxn modelId="{6CECF7C6-9475-4527-9C47-B6CD6E111B01}" srcId="{A6B8EDF6-84C8-4EC6-816F-5B6600206917}" destId="{BB77D694-A10C-43BC-9D01-D224CCEDEE45}" srcOrd="0" destOrd="0" parTransId="{1D5555FC-7FE6-41FE-AA08-3F37E35925C8}" sibTransId="{2CECA9C4-7FC9-4564-8123-A8E93A7DD47B}"/>
    <dgm:cxn modelId="{425B84ED-9693-4D93-B265-E16CC9610A5D}" type="presOf" srcId="{BB77D694-A10C-43BC-9D01-D224CCEDEE45}" destId="{9A6FD689-1B48-4E59-9260-605C66E2C754}" srcOrd="0" destOrd="0" presId="urn:microsoft.com/office/officeart/2005/8/layout/vList2"/>
    <dgm:cxn modelId="{DEC821A8-4522-40F1-B247-AC8F6A9AC55C}" type="presOf" srcId="{A6B8EDF6-84C8-4EC6-816F-5B6600206917}" destId="{AA2F7951-74AF-4B7B-9351-D95385D797E9}" srcOrd="0" destOrd="0" presId="urn:microsoft.com/office/officeart/2005/8/layout/vList2"/>
    <dgm:cxn modelId="{A48FB146-B7A9-41F1-85FC-1025FE96E0C9}" type="presParOf" srcId="{AA2F7951-74AF-4B7B-9351-D95385D797E9}" destId="{9A6FD689-1B48-4E59-9260-605C66E2C75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18CD06-635D-41F0-B66F-F7F3CBBA7403}">
      <dsp:nvSpPr>
        <dsp:cNvPr id="0" name=""/>
        <dsp:cNvSpPr/>
      </dsp:nvSpPr>
      <dsp:spPr>
        <a:xfrm>
          <a:off x="0" y="209097"/>
          <a:ext cx="7772400" cy="1051830"/>
        </a:xfrm>
        <a:prstGeom prst="roundRect">
          <a:avLst/>
        </a:prstGeom>
        <a:solidFill>
          <a:schemeClr val="accent6">
            <a:lumMod val="75000"/>
          </a:schemeClr>
        </a:solidFill>
        <a:ln>
          <a:noFill/>
        </a:ln>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es-ES" sz="2900" kern="1200" dirty="0" smtClean="0"/>
            <a:t>MÁS ALLÁ DEL SALÓN DE CLASES: LOS NUEVOS</a:t>
          </a:r>
          <a:br>
            <a:rPr lang="es-ES" sz="2900" kern="1200" dirty="0" smtClean="0"/>
          </a:br>
          <a:r>
            <a:rPr lang="en-US" sz="2900" kern="1200" dirty="0" smtClean="0"/>
            <a:t>AMBIENTES DE APRENDIZAJES</a:t>
          </a:r>
          <a:endParaRPr lang="en-US" sz="2900" kern="1200" dirty="0"/>
        </a:p>
      </dsp:txBody>
      <dsp:txXfrm>
        <a:off x="51346" y="260443"/>
        <a:ext cx="7669708" cy="94913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2BA93-48C3-4664-9DD9-2C53EFD8BCFE}">
      <dsp:nvSpPr>
        <dsp:cNvPr id="0" name=""/>
        <dsp:cNvSpPr/>
      </dsp:nvSpPr>
      <dsp:spPr>
        <a:xfrm>
          <a:off x="0" y="8226"/>
          <a:ext cx="5715000" cy="775710"/>
        </a:xfrm>
        <a:prstGeom prst="roundRect">
          <a:avLst/>
        </a:prstGeom>
        <a:gradFill rotWithShape="0">
          <a:gsLst>
            <a:gs pos="0">
              <a:schemeClr val="dk2">
                <a:hueOff val="0"/>
                <a:satOff val="0"/>
                <a:lumOff val="0"/>
                <a:alphaOff val="0"/>
                <a:tint val="58000"/>
                <a:satMod val="108000"/>
                <a:lumMod val="110000"/>
              </a:schemeClr>
            </a:gs>
            <a:gs pos="100000">
              <a:schemeClr val="dk2">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1" kern="1200" dirty="0" smtClean="0"/>
            <a:t>EL DISEÑO DIDÁCTICO</a:t>
          </a:r>
          <a:endParaRPr lang="en-US" sz="3400" kern="1200" dirty="0"/>
        </a:p>
      </dsp:txBody>
      <dsp:txXfrm>
        <a:off x="37867" y="46093"/>
        <a:ext cx="5639266" cy="69997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85B70-45CE-444E-9CD6-14EB94B41FF9}">
      <dsp:nvSpPr>
        <dsp:cNvPr id="0" name=""/>
        <dsp:cNvSpPr/>
      </dsp:nvSpPr>
      <dsp:spPr>
        <a:xfrm>
          <a:off x="6630" y="0"/>
          <a:ext cx="1981720" cy="512855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El software </a:t>
          </a:r>
          <a:r>
            <a:rPr lang="es-ES" sz="1600" kern="1200" dirty="0" smtClean="0">
              <a:solidFill>
                <a:schemeClr val="bg1"/>
              </a:solidFill>
            </a:rPr>
            <a:t>educativo (Ferreiro, R. 2000) no es una finalidad, es una herramienta para acceder a la información, lo que significa buscarla, encontrarla, seleccionarla y procesarla críticamente para hacer un uso creativo de ella. </a:t>
          </a:r>
          <a:endParaRPr lang="es-PA" sz="1600" kern="1200" dirty="0">
            <a:solidFill>
              <a:schemeClr val="bg1"/>
            </a:solidFill>
          </a:endParaRPr>
        </a:p>
      </dsp:txBody>
      <dsp:txXfrm>
        <a:off x="64673" y="58043"/>
        <a:ext cx="1865634" cy="5012471"/>
      </dsp:txXfrm>
    </dsp:sp>
    <dsp:sp modelId="{D1FC38A0-47BE-4D90-9C54-AE6BD7A662CC}">
      <dsp:nvSpPr>
        <dsp:cNvPr id="0" name=""/>
        <dsp:cNvSpPr/>
      </dsp:nvSpPr>
      <dsp:spPr>
        <a:xfrm>
          <a:off x="2186523" y="2318545"/>
          <a:ext cx="420124" cy="4914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s-PA" sz="2300" kern="1200"/>
        </a:p>
      </dsp:txBody>
      <dsp:txXfrm>
        <a:off x="2186523" y="2416838"/>
        <a:ext cx="294087" cy="294880"/>
      </dsp:txXfrm>
    </dsp:sp>
    <dsp:sp modelId="{ED6FD5C0-4BB5-4766-8965-C6EDE0E1F4B7}">
      <dsp:nvSpPr>
        <dsp:cNvPr id="0" name=""/>
        <dsp:cNvSpPr/>
      </dsp:nvSpPr>
      <dsp:spPr>
        <a:xfrm>
          <a:off x="2781039" y="81701"/>
          <a:ext cx="1981720" cy="49651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solidFill>
                <a:schemeClr val="bg1"/>
              </a:solidFill>
            </a:rPr>
            <a:t>El software educativo cuando está diseñado didácticamente se convierte no tan sólo en un recurso para obtener información, sino también para la formación de aquellos que hacen uso de ellos por la mediación que se logra entre el contenido y el alumno previsto por el o los especialistas que lo diseñaron. </a:t>
          </a:r>
          <a:endParaRPr lang="es-PA" sz="1600" kern="1200" dirty="0">
            <a:solidFill>
              <a:schemeClr val="bg1"/>
            </a:solidFill>
          </a:endParaRPr>
        </a:p>
      </dsp:txBody>
      <dsp:txXfrm>
        <a:off x="2839082" y="139744"/>
        <a:ext cx="1865634" cy="4849068"/>
      </dsp:txXfrm>
    </dsp:sp>
    <dsp:sp modelId="{F6606FDC-24E3-4658-AF01-B85861901717}">
      <dsp:nvSpPr>
        <dsp:cNvPr id="0" name=""/>
        <dsp:cNvSpPr/>
      </dsp:nvSpPr>
      <dsp:spPr>
        <a:xfrm>
          <a:off x="4960932" y="2318545"/>
          <a:ext cx="420124" cy="4914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s-PA" sz="2300" kern="1200"/>
        </a:p>
      </dsp:txBody>
      <dsp:txXfrm>
        <a:off x="4960932" y="2416838"/>
        <a:ext cx="294087" cy="294880"/>
      </dsp:txXfrm>
    </dsp:sp>
    <dsp:sp modelId="{36D08B6E-7F23-46DB-A17E-2235C16A6446}">
      <dsp:nvSpPr>
        <dsp:cNvPr id="0" name=""/>
        <dsp:cNvSpPr/>
      </dsp:nvSpPr>
      <dsp:spPr>
        <a:xfrm>
          <a:off x="5555448" y="76192"/>
          <a:ext cx="1981720" cy="497617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kern="1200" dirty="0" smtClean="0">
              <a:solidFill>
                <a:schemeClr val="bg1"/>
              </a:solidFill>
            </a:rPr>
            <a:t>Para que un software educativo, cumpla su cometido, su diseño debe estar regido, por los principios psicopedagógicos que garanticen de antemano altas posibilidades de eficacia en el aprendizaje.</a:t>
          </a:r>
          <a:endParaRPr lang="es-PA" sz="1600" kern="1200" dirty="0">
            <a:solidFill>
              <a:schemeClr val="bg1"/>
            </a:solidFill>
          </a:endParaRPr>
        </a:p>
      </dsp:txBody>
      <dsp:txXfrm>
        <a:off x="5613491" y="134235"/>
        <a:ext cx="1865634" cy="486008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D313B-F992-42EF-B719-E8C46AC06895}">
      <dsp:nvSpPr>
        <dsp:cNvPr id="0" name=""/>
        <dsp:cNvSpPr/>
      </dsp:nvSpPr>
      <dsp:spPr>
        <a:xfrm>
          <a:off x="0" y="8226"/>
          <a:ext cx="6705600" cy="775710"/>
        </a:xfrm>
        <a:prstGeom prst="roundRect">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s-ES" sz="3400" kern="1200" dirty="0" smtClean="0"/>
            <a:t> CONCLUSIONES</a:t>
          </a:r>
          <a:endParaRPr lang="en-US" sz="3400" kern="1200" dirty="0"/>
        </a:p>
      </dsp:txBody>
      <dsp:txXfrm>
        <a:off x="37867" y="46093"/>
        <a:ext cx="6629866" cy="6999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3ED39B-9EBF-4D69-895A-2B82EA8B9D61}">
      <dsp:nvSpPr>
        <dsp:cNvPr id="0" name=""/>
        <dsp:cNvSpPr/>
      </dsp:nvSpPr>
      <dsp:spPr>
        <a:xfrm>
          <a:off x="1518" y="511875"/>
          <a:ext cx="3237234" cy="304024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baseline="0" dirty="0" smtClean="0">
              <a:solidFill>
                <a:schemeClr val="tx1"/>
              </a:solidFill>
              <a:latin typeface="TimesNewRoman"/>
            </a:rPr>
            <a:t>Se enfatizan los retos que se presentan al emplear</a:t>
          </a:r>
          <a:r>
            <a:rPr lang="es-ES" sz="1900" kern="1200" dirty="0" smtClean="0">
              <a:solidFill>
                <a:schemeClr val="tx1"/>
              </a:solidFill>
              <a:latin typeface="TimesNewRoman"/>
            </a:rPr>
            <a:t> </a:t>
          </a:r>
          <a:r>
            <a:rPr lang="es-ES" sz="1900" kern="1200" baseline="0" dirty="0" smtClean="0">
              <a:solidFill>
                <a:schemeClr val="tx1"/>
              </a:solidFill>
              <a:latin typeface="TimesNewRoman"/>
            </a:rPr>
            <a:t>las TIC en la educación y se presenta el Enfoque y Prueba AEI como instrumentos en que se </a:t>
          </a:r>
          <a:r>
            <a:rPr lang="es-ES" sz="1900" kern="1200" baseline="0" dirty="0" err="1" smtClean="0">
              <a:solidFill>
                <a:schemeClr val="tx1"/>
              </a:solidFill>
              <a:latin typeface="TimesNewRoman"/>
            </a:rPr>
            <a:t>operacionalizan</a:t>
          </a:r>
          <a:r>
            <a:rPr lang="es-ES" sz="1900" kern="1200" dirty="0" smtClean="0">
              <a:solidFill>
                <a:schemeClr val="tx1"/>
              </a:solidFill>
              <a:latin typeface="TimesNewRoman"/>
            </a:rPr>
            <a:t> </a:t>
          </a:r>
          <a:r>
            <a:rPr lang="es-ES" sz="1900" kern="1200" baseline="0" dirty="0" smtClean="0">
              <a:solidFill>
                <a:schemeClr val="tx1"/>
              </a:solidFill>
              <a:latin typeface="TimesNewRoman"/>
            </a:rPr>
            <a:t>las variables más importantes a tener presentes.</a:t>
          </a:r>
          <a:endParaRPr lang="es-PA" sz="1900" kern="1200" dirty="0"/>
        </a:p>
      </dsp:txBody>
      <dsp:txXfrm>
        <a:off x="90564" y="600921"/>
        <a:ext cx="3059142" cy="2862157"/>
      </dsp:txXfrm>
    </dsp:sp>
    <dsp:sp modelId="{6CD0BA1C-DBA9-407B-A003-5A015325ED70}">
      <dsp:nvSpPr>
        <dsp:cNvPr id="0" name=""/>
        <dsp:cNvSpPr/>
      </dsp:nvSpPr>
      <dsp:spPr>
        <a:xfrm>
          <a:off x="3562476" y="1630582"/>
          <a:ext cx="686293" cy="8028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s-PA" sz="1500" kern="1200"/>
        </a:p>
      </dsp:txBody>
      <dsp:txXfrm>
        <a:off x="3562476" y="1791149"/>
        <a:ext cx="480405" cy="481700"/>
      </dsp:txXfrm>
    </dsp:sp>
    <dsp:sp modelId="{E10491EB-BC27-4A3C-9A34-74DC861B866D}">
      <dsp:nvSpPr>
        <dsp:cNvPr id="0" name=""/>
        <dsp:cNvSpPr/>
      </dsp:nvSpPr>
      <dsp:spPr>
        <a:xfrm>
          <a:off x="4533646" y="1119517"/>
          <a:ext cx="3237234" cy="182496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 sz="1900" kern="1200" baseline="0" dirty="0" smtClean="0">
              <a:solidFill>
                <a:schemeClr val="tx1"/>
              </a:solidFill>
              <a:latin typeface="TimesNewRoman"/>
            </a:rPr>
            <a:t>y que constituyen en la práctica un instrumento de</a:t>
          </a:r>
          <a:r>
            <a:rPr lang="es-ES" sz="1900" kern="1200" dirty="0" smtClean="0">
              <a:solidFill>
                <a:schemeClr val="tx1"/>
              </a:solidFill>
              <a:latin typeface="TimesNewRoman"/>
            </a:rPr>
            <a:t> </a:t>
          </a:r>
          <a:r>
            <a:rPr lang="es-ES" sz="1900" kern="1200" baseline="0" dirty="0" smtClean="0">
              <a:solidFill>
                <a:schemeClr val="tx1"/>
              </a:solidFill>
              <a:latin typeface="TimesNewRoman"/>
            </a:rPr>
            <a:t>acción para la introducción e integración de las TIC en los procesos de enseñanza y aprendizaje.</a:t>
          </a:r>
          <a:endParaRPr lang="es-PA" sz="1900" kern="1200" dirty="0"/>
        </a:p>
      </dsp:txBody>
      <dsp:txXfrm>
        <a:off x="4587097" y="1172968"/>
        <a:ext cx="3130332" cy="17180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ADC64-70F9-4DE3-8EED-74610691D0DD}">
      <dsp:nvSpPr>
        <dsp:cNvPr id="0" name=""/>
        <dsp:cNvSpPr/>
      </dsp:nvSpPr>
      <dsp:spPr>
        <a:xfrm>
          <a:off x="1620212" y="2463799"/>
          <a:ext cx="612977" cy="1513614"/>
        </a:xfrm>
        <a:custGeom>
          <a:avLst/>
          <a:gdLst/>
          <a:ahLst/>
          <a:cxnLst/>
          <a:rect l="0" t="0" r="0" b="0"/>
          <a:pathLst>
            <a:path>
              <a:moveTo>
                <a:pt x="0" y="0"/>
              </a:moveTo>
              <a:lnTo>
                <a:pt x="306488" y="0"/>
              </a:lnTo>
              <a:lnTo>
                <a:pt x="306488" y="1513614"/>
              </a:lnTo>
              <a:lnTo>
                <a:pt x="612977" y="1513614"/>
              </a:lnTo>
            </a:path>
          </a:pathLst>
        </a:custGeom>
        <a:noFill/>
        <a:ln w="15875"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PA" sz="600" kern="1200"/>
        </a:p>
      </dsp:txBody>
      <dsp:txXfrm>
        <a:off x="1885875" y="3179781"/>
        <a:ext cx="81651" cy="81651"/>
      </dsp:txXfrm>
    </dsp:sp>
    <dsp:sp modelId="{F85F5A6A-0D9C-444B-B321-C969FEA0E554}">
      <dsp:nvSpPr>
        <dsp:cNvPr id="0" name=""/>
        <dsp:cNvSpPr/>
      </dsp:nvSpPr>
      <dsp:spPr>
        <a:xfrm>
          <a:off x="1620212" y="2219805"/>
          <a:ext cx="612977" cy="243994"/>
        </a:xfrm>
        <a:custGeom>
          <a:avLst/>
          <a:gdLst/>
          <a:ahLst/>
          <a:cxnLst/>
          <a:rect l="0" t="0" r="0" b="0"/>
          <a:pathLst>
            <a:path>
              <a:moveTo>
                <a:pt x="0" y="243994"/>
              </a:moveTo>
              <a:lnTo>
                <a:pt x="306488" y="243994"/>
              </a:lnTo>
              <a:lnTo>
                <a:pt x="306488" y="0"/>
              </a:lnTo>
              <a:lnTo>
                <a:pt x="612977" y="0"/>
              </a:lnTo>
            </a:path>
          </a:pathLst>
        </a:custGeom>
        <a:noFill/>
        <a:ln w="15875"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A" sz="500" kern="1200"/>
        </a:p>
      </dsp:txBody>
      <dsp:txXfrm>
        <a:off x="1910207" y="2325308"/>
        <a:ext cx="32987" cy="32987"/>
      </dsp:txXfrm>
    </dsp:sp>
    <dsp:sp modelId="{C6C70F7F-2889-4F54-B742-7EEC292B5F60}">
      <dsp:nvSpPr>
        <dsp:cNvPr id="0" name=""/>
        <dsp:cNvSpPr/>
      </dsp:nvSpPr>
      <dsp:spPr>
        <a:xfrm>
          <a:off x="1620212" y="706190"/>
          <a:ext cx="612977" cy="1757609"/>
        </a:xfrm>
        <a:custGeom>
          <a:avLst/>
          <a:gdLst/>
          <a:ahLst/>
          <a:cxnLst/>
          <a:rect l="0" t="0" r="0" b="0"/>
          <a:pathLst>
            <a:path>
              <a:moveTo>
                <a:pt x="0" y="1757609"/>
              </a:moveTo>
              <a:lnTo>
                <a:pt x="306488" y="1757609"/>
              </a:lnTo>
              <a:lnTo>
                <a:pt x="306488" y="0"/>
              </a:lnTo>
              <a:lnTo>
                <a:pt x="612977" y="0"/>
              </a:lnTo>
            </a:path>
          </a:pathLst>
        </a:custGeom>
        <a:noFill/>
        <a:ln w="15875"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PA" sz="700" kern="1200"/>
        </a:p>
      </dsp:txBody>
      <dsp:txXfrm>
        <a:off x="1880165" y="1538459"/>
        <a:ext cx="93071" cy="93071"/>
      </dsp:txXfrm>
    </dsp:sp>
    <dsp:sp modelId="{158DC360-88AD-4F17-BFC3-444A2A7AD478}">
      <dsp:nvSpPr>
        <dsp:cNvPr id="0" name=""/>
        <dsp:cNvSpPr/>
      </dsp:nvSpPr>
      <dsp:spPr>
        <a:xfrm rot="16200000">
          <a:off x="-1305986" y="1996591"/>
          <a:ext cx="4917980" cy="934416"/>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2311400">
            <a:lnSpc>
              <a:spcPct val="90000"/>
            </a:lnSpc>
            <a:spcBef>
              <a:spcPct val="0"/>
            </a:spcBef>
            <a:spcAft>
              <a:spcPct val="35000"/>
            </a:spcAft>
          </a:pPr>
          <a:r>
            <a:rPr lang="es-ES" sz="5200" kern="1200" dirty="0" smtClean="0">
              <a:solidFill>
                <a:schemeClr val="bg1"/>
              </a:solidFill>
            </a:rPr>
            <a:t>GENERATION NET</a:t>
          </a:r>
          <a:endParaRPr lang="es-PA" sz="5200" kern="1200" dirty="0">
            <a:solidFill>
              <a:schemeClr val="bg1"/>
            </a:solidFill>
          </a:endParaRPr>
        </a:p>
      </dsp:txBody>
      <dsp:txXfrm>
        <a:off x="-1305986" y="1996591"/>
        <a:ext cx="4917980" cy="934416"/>
      </dsp:txXfrm>
    </dsp:sp>
    <dsp:sp modelId="{7B09A351-483F-498D-B310-33EFF5A7BC13}">
      <dsp:nvSpPr>
        <dsp:cNvPr id="0" name=""/>
        <dsp:cNvSpPr/>
      </dsp:nvSpPr>
      <dsp:spPr>
        <a:xfrm>
          <a:off x="2233189" y="173171"/>
          <a:ext cx="4015214" cy="1066038"/>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es-ES" sz="2000" kern="1200" dirty="0" smtClean="0">
              <a:solidFill>
                <a:schemeClr val="bg1"/>
              </a:solidFill>
            </a:rPr>
            <a:t>La sociedad contemporánea se caracteriza además por la tecnología. </a:t>
          </a:r>
        </a:p>
      </dsp:txBody>
      <dsp:txXfrm>
        <a:off x="2233189" y="173171"/>
        <a:ext cx="4015214" cy="1066038"/>
      </dsp:txXfrm>
    </dsp:sp>
    <dsp:sp modelId="{2CD857F6-4670-401B-8A56-09A57874A63F}">
      <dsp:nvSpPr>
        <dsp:cNvPr id="0" name=""/>
        <dsp:cNvSpPr/>
      </dsp:nvSpPr>
      <dsp:spPr>
        <a:xfrm>
          <a:off x="2233189" y="1472814"/>
          <a:ext cx="4015214" cy="1493982"/>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l" defTabSz="800100">
            <a:lnSpc>
              <a:spcPct val="90000"/>
            </a:lnSpc>
            <a:spcBef>
              <a:spcPct val="0"/>
            </a:spcBef>
            <a:spcAft>
              <a:spcPct val="35000"/>
            </a:spcAft>
          </a:pPr>
          <a:r>
            <a:rPr lang="es-ES" sz="1800" kern="1200" dirty="0" smtClean="0">
              <a:solidFill>
                <a:schemeClr val="bg1"/>
              </a:solidFill>
            </a:rPr>
            <a:t>Basta que observemos a nuestro alrededor para percatarnos de cómo la tecnología impacta nuestras vidas, tanto en lo social como en lo personal y profesional. </a:t>
          </a:r>
          <a:endParaRPr lang="es-PA" sz="1800" kern="1200" dirty="0">
            <a:solidFill>
              <a:schemeClr val="bg1"/>
            </a:solidFill>
          </a:endParaRPr>
        </a:p>
      </dsp:txBody>
      <dsp:txXfrm>
        <a:off x="2233189" y="1472814"/>
        <a:ext cx="4015214" cy="1493982"/>
      </dsp:txXfrm>
    </dsp:sp>
    <dsp:sp modelId="{56D2C214-8C43-43AA-AE84-D78749BE4321}">
      <dsp:nvSpPr>
        <dsp:cNvPr id="0" name=""/>
        <dsp:cNvSpPr/>
      </dsp:nvSpPr>
      <dsp:spPr>
        <a:xfrm>
          <a:off x="2233189" y="3200400"/>
          <a:ext cx="3979294" cy="1554027"/>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l" defTabSz="800100">
            <a:lnSpc>
              <a:spcPct val="90000"/>
            </a:lnSpc>
            <a:spcBef>
              <a:spcPct val="0"/>
            </a:spcBef>
            <a:spcAft>
              <a:spcPct val="35000"/>
            </a:spcAft>
          </a:pPr>
          <a:r>
            <a:rPr lang="es-ES" sz="1800" kern="1200" dirty="0" smtClean="0">
              <a:solidFill>
                <a:schemeClr val="bg1"/>
              </a:solidFill>
            </a:rPr>
            <a:t>Y es que el siglo XX le aportó a la sociedad entre otras cosas la aceleración del cambio tecnológico y como parte del mismo, la extraordinaria revolución en la informática y </a:t>
          </a:r>
          <a:r>
            <a:rPr lang="es-PA" sz="1800" kern="1200" noProof="0" dirty="0" smtClean="0">
              <a:solidFill>
                <a:schemeClr val="bg1"/>
              </a:solidFill>
            </a:rPr>
            <a:t>en</a:t>
          </a:r>
          <a:r>
            <a:rPr lang="en-US" sz="1800" kern="1200" dirty="0" smtClean="0">
              <a:solidFill>
                <a:schemeClr val="bg1"/>
              </a:solidFill>
            </a:rPr>
            <a:t> las </a:t>
          </a:r>
          <a:r>
            <a:rPr lang="es-PA" sz="1800" kern="1200" noProof="0" dirty="0" smtClean="0">
              <a:solidFill>
                <a:schemeClr val="bg1"/>
              </a:solidFill>
            </a:rPr>
            <a:t>comunicaciones</a:t>
          </a:r>
          <a:r>
            <a:rPr lang="en-US" sz="1800" kern="1200" dirty="0" smtClean="0">
              <a:solidFill>
                <a:schemeClr val="bg1"/>
              </a:solidFill>
            </a:rPr>
            <a:t>.</a:t>
          </a:r>
          <a:endParaRPr lang="es-PA" sz="1800" kern="1200" dirty="0">
            <a:solidFill>
              <a:schemeClr val="bg1"/>
            </a:solidFill>
          </a:endParaRPr>
        </a:p>
      </dsp:txBody>
      <dsp:txXfrm>
        <a:off x="2233189" y="3200400"/>
        <a:ext cx="3979294" cy="15540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FA706-0872-462A-8DF7-C49CEE0E1EB7}">
      <dsp:nvSpPr>
        <dsp:cNvPr id="0" name=""/>
        <dsp:cNvSpPr/>
      </dsp:nvSpPr>
      <dsp:spPr>
        <a:xfrm>
          <a:off x="0" y="0"/>
          <a:ext cx="3505200" cy="1140750"/>
        </a:xfrm>
        <a:prstGeom prst="roundRect">
          <a:avLst/>
        </a:prstGeom>
        <a:solidFill>
          <a:schemeClr val="accent2">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90500" tIns="190500" rIns="190500" bIns="190500" numCol="1" spcCol="1270" anchor="ctr" anchorCtr="0">
          <a:noAutofit/>
          <a:sp3d extrusionH="28000" prstMaterial="matte"/>
        </a:bodyPr>
        <a:lstStyle/>
        <a:p>
          <a:pPr lvl="0" algn="l" defTabSz="2222500" rtl="0">
            <a:lnSpc>
              <a:spcPct val="90000"/>
            </a:lnSpc>
            <a:spcBef>
              <a:spcPct val="0"/>
            </a:spcBef>
            <a:spcAft>
              <a:spcPct val="35000"/>
            </a:spcAft>
          </a:pPr>
          <a:r>
            <a:rPr lang="es-ES" sz="5000" kern="1200" dirty="0" smtClean="0"/>
            <a:t>“LOS NET”</a:t>
          </a:r>
          <a:endParaRPr lang="en-US" sz="5000" kern="1200" dirty="0"/>
        </a:p>
      </dsp:txBody>
      <dsp:txXfrm>
        <a:off x="55687" y="55687"/>
        <a:ext cx="3393826" cy="10293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BB9CB-5D8D-49AD-A1F5-6268C0CC6EC1}">
      <dsp:nvSpPr>
        <dsp:cNvPr id="0" name=""/>
        <dsp:cNvSpPr/>
      </dsp:nvSpPr>
      <dsp:spPr>
        <a:xfrm>
          <a:off x="0" y="4348"/>
          <a:ext cx="5410200" cy="707264"/>
        </a:xfrm>
        <a:prstGeom prst="round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s-ES" sz="3100" kern="1200" dirty="0" smtClean="0"/>
            <a:t>Los </a:t>
          </a:r>
          <a:r>
            <a:rPr lang="es-ES" sz="3100" kern="1200" dirty="0" err="1" smtClean="0"/>
            <a:t>Nets</a:t>
          </a:r>
          <a:r>
            <a:rPr lang="es-ES" sz="3100" kern="1200" dirty="0" smtClean="0"/>
            <a:t> se </a:t>
          </a:r>
          <a:r>
            <a:rPr lang="es-ES" sz="3100" kern="1200" dirty="0" err="1" smtClean="0"/>
            <a:t>caracterixarn</a:t>
          </a:r>
          <a:r>
            <a:rPr lang="es-ES" sz="3100" kern="1200" dirty="0" smtClean="0"/>
            <a:t> por:</a:t>
          </a:r>
          <a:endParaRPr lang="en-US" sz="3100" kern="1200" dirty="0"/>
        </a:p>
      </dsp:txBody>
      <dsp:txXfrm>
        <a:off x="34526" y="38874"/>
        <a:ext cx="5341148" cy="6382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211D4-D203-4AC5-AF44-0EF48B4E678E}">
      <dsp:nvSpPr>
        <dsp:cNvPr id="0" name=""/>
        <dsp:cNvSpPr/>
      </dsp:nvSpPr>
      <dsp:spPr>
        <a:xfrm>
          <a:off x="0" y="203053"/>
          <a:ext cx="8229600" cy="1300455"/>
        </a:xfrm>
        <a:prstGeom prst="roundRect">
          <a:avLst/>
        </a:prstGeom>
        <a:solidFill>
          <a:schemeClr val="accent2">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17170" tIns="217170" rIns="217170" bIns="217170" numCol="1" spcCol="1270" anchor="ctr" anchorCtr="0">
          <a:noAutofit/>
          <a:sp3d extrusionH="28000" prstMaterial="matte"/>
        </a:bodyPr>
        <a:lstStyle/>
        <a:p>
          <a:pPr lvl="0" algn="l" defTabSz="2533650" rtl="0">
            <a:lnSpc>
              <a:spcPct val="90000"/>
            </a:lnSpc>
            <a:spcBef>
              <a:spcPct val="0"/>
            </a:spcBef>
            <a:spcAft>
              <a:spcPct val="35000"/>
            </a:spcAft>
          </a:pPr>
          <a:r>
            <a:rPr lang="en-US" sz="5700" b="1" kern="1200" dirty="0" err="1" smtClean="0"/>
            <a:t>Implicaciones</a:t>
          </a:r>
          <a:r>
            <a:rPr lang="en-US" sz="5700" b="1" kern="1200" dirty="0" smtClean="0"/>
            <a:t> </a:t>
          </a:r>
          <a:r>
            <a:rPr lang="en-US" sz="5700" b="1" kern="1200" dirty="0" err="1" smtClean="0"/>
            <a:t>educativas</a:t>
          </a:r>
          <a:endParaRPr lang="en-US" sz="5700" kern="1200" dirty="0"/>
        </a:p>
      </dsp:txBody>
      <dsp:txXfrm>
        <a:off x="63483" y="266536"/>
        <a:ext cx="8102634" cy="11734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001E3-D4B5-474C-8F02-A67145B64607}">
      <dsp:nvSpPr>
        <dsp:cNvPr id="0" name=""/>
        <dsp:cNvSpPr/>
      </dsp:nvSpPr>
      <dsp:spPr>
        <a:xfrm>
          <a:off x="0" y="172237"/>
          <a:ext cx="7543800" cy="798524"/>
        </a:xfrm>
        <a:prstGeom prst="roundRect">
          <a:avLst/>
        </a:prstGeom>
        <a:solidFill>
          <a:schemeClr val="accent1">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s-ES" sz="3500" b="1" kern="1200" dirty="0" smtClean="0"/>
            <a:t>Los nuevos ambientes de aprendizajes</a:t>
          </a:r>
          <a:endParaRPr lang="en-US" sz="3500" kern="1200" dirty="0"/>
        </a:p>
      </dsp:txBody>
      <dsp:txXfrm>
        <a:off x="38981" y="211218"/>
        <a:ext cx="7465838" cy="7205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E417E-471F-4428-9308-8C4B376D868D}">
      <dsp:nvSpPr>
        <dsp:cNvPr id="0" name=""/>
        <dsp:cNvSpPr/>
      </dsp:nvSpPr>
      <dsp:spPr>
        <a:xfrm>
          <a:off x="0" y="1815317"/>
          <a:ext cx="6934200"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F4AC89-0FB3-45EC-BE6A-3530F7D34D45}">
      <dsp:nvSpPr>
        <dsp:cNvPr id="0" name=""/>
        <dsp:cNvSpPr/>
      </dsp:nvSpPr>
      <dsp:spPr>
        <a:xfrm>
          <a:off x="324005" y="108673"/>
          <a:ext cx="6590994" cy="19608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467" tIns="0" rIns="183467" bIns="0" numCol="1" spcCol="1270" anchor="ctr" anchorCtr="0">
          <a:noAutofit/>
        </a:bodyPr>
        <a:lstStyle/>
        <a:p>
          <a:pPr lvl="0" algn="l" defTabSz="889000">
            <a:lnSpc>
              <a:spcPct val="90000"/>
            </a:lnSpc>
            <a:spcBef>
              <a:spcPct val="0"/>
            </a:spcBef>
            <a:spcAft>
              <a:spcPct val="35000"/>
            </a:spcAft>
          </a:pPr>
          <a:r>
            <a:rPr lang="es-ES" sz="2000" kern="1200" baseline="0" dirty="0" smtClean="0">
              <a:latin typeface="TimesNewRoman"/>
            </a:rPr>
            <a:t>Las TIC son una forma de organizar el proceso de enseñanza presencial</a:t>
          </a:r>
          <a:r>
            <a:rPr lang="es-ES" sz="2000" kern="1200" dirty="0" smtClean="0">
              <a:latin typeface="TimesNewRoman"/>
            </a:rPr>
            <a:t> </a:t>
          </a:r>
          <a:r>
            <a:rPr lang="es-ES" sz="2000" kern="1200" baseline="0" dirty="0" smtClean="0">
              <a:latin typeface="TimesNewRoman"/>
            </a:rPr>
            <a:t>y a distancia que implica el empleo de tecnología. </a:t>
          </a:r>
          <a:endParaRPr lang="es-PA" sz="2000" kern="1200" dirty="0"/>
        </a:p>
      </dsp:txBody>
      <dsp:txXfrm>
        <a:off x="419725" y="204393"/>
        <a:ext cx="6399554" cy="1769395"/>
      </dsp:txXfrm>
    </dsp:sp>
    <dsp:sp modelId="{05C99FB0-26A8-4FCB-9DC3-A383DE059AD7}">
      <dsp:nvSpPr>
        <dsp:cNvPr id="0" name=""/>
        <dsp:cNvSpPr/>
      </dsp:nvSpPr>
      <dsp:spPr>
        <a:xfrm>
          <a:off x="0" y="4499400"/>
          <a:ext cx="6934200" cy="453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CC5544-82F6-4AB2-A81F-DAECDAC02CE9}">
      <dsp:nvSpPr>
        <dsp:cNvPr id="0" name=""/>
        <dsp:cNvSpPr/>
      </dsp:nvSpPr>
      <dsp:spPr>
        <a:xfrm>
          <a:off x="351459" y="2674198"/>
          <a:ext cx="6582740" cy="227880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467" tIns="0" rIns="183467" bIns="0" numCol="1" spcCol="1270" anchor="ctr" anchorCtr="0">
          <a:noAutofit/>
        </a:bodyPr>
        <a:lstStyle/>
        <a:p>
          <a:pPr lvl="0" algn="l" defTabSz="889000">
            <a:lnSpc>
              <a:spcPct val="90000"/>
            </a:lnSpc>
            <a:spcBef>
              <a:spcPct val="0"/>
            </a:spcBef>
            <a:spcAft>
              <a:spcPct val="35000"/>
            </a:spcAft>
          </a:pPr>
          <a:r>
            <a:rPr lang="es-ES" sz="2000" kern="1200" baseline="0" dirty="0" smtClean="0">
              <a:latin typeface="TimesNewRoman"/>
            </a:rPr>
            <a:t>Forma de organización centrada</a:t>
          </a:r>
          <a:r>
            <a:rPr lang="es-ES" sz="2000" kern="1200" dirty="0" smtClean="0">
              <a:latin typeface="TimesNewRoman"/>
            </a:rPr>
            <a:t> </a:t>
          </a:r>
          <a:r>
            <a:rPr lang="es-ES" sz="2000" kern="1200" baseline="0" dirty="0" smtClean="0">
              <a:latin typeface="TimesNewRoman"/>
            </a:rPr>
            <a:t>en el alumno que fomenta su auto aprendizaje, la construcción social de su</a:t>
          </a:r>
          <a:r>
            <a:rPr lang="es-ES" sz="2000" kern="1200" dirty="0" smtClean="0">
              <a:latin typeface="TimesNewRoman"/>
            </a:rPr>
            <a:t> </a:t>
          </a:r>
          <a:r>
            <a:rPr lang="es-ES" sz="2000" kern="1200" baseline="0" dirty="0" smtClean="0">
              <a:latin typeface="TimesNewRoman"/>
            </a:rPr>
            <a:t>conocimiento, y como parte de este proceso, el desarrollo de su pensamiento crítico</a:t>
          </a:r>
          <a:r>
            <a:rPr lang="es-ES" sz="2000" kern="1200" dirty="0" smtClean="0">
              <a:latin typeface="TimesNewRoman"/>
            </a:rPr>
            <a:t> </a:t>
          </a:r>
          <a:r>
            <a:rPr lang="es-ES" sz="2000" kern="1200" baseline="0" dirty="0" smtClean="0">
              <a:latin typeface="TimesNewRoman"/>
            </a:rPr>
            <a:t>y creativo.</a:t>
          </a:r>
          <a:endParaRPr lang="es-PA" sz="2000" kern="1200" dirty="0"/>
        </a:p>
      </dsp:txBody>
      <dsp:txXfrm>
        <a:off x="462701" y="2785440"/>
        <a:ext cx="6360256" cy="205631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FD689-1B48-4E59-9260-605C66E2C754}">
      <dsp:nvSpPr>
        <dsp:cNvPr id="0" name=""/>
        <dsp:cNvSpPr/>
      </dsp:nvSpPr>
      <dsp:spPr>
        <a:xfrm>
          <a:off x="0" y="1125"/>
          <a:ext cx="6553200" cy="1140750"/>
        </a:xfrm>
        <a:prstGeom prst="round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n-US" sz="5000" b="1" kern="1200" dirty="0" smtClean="0"/>
            <a:t>EL ENFOQUE "AEI"</a:t>
          </a:r>
          <a:endParaRPr lang="en-US" sz="5000" kern="1200" dirty="0"/>
        </a:p>
      </dsp:txBody>
      <dsp:txXfrm>
        <a:off x="55687" y="56812"/>
        <a:ext cx="6441826" cy="10293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44919B-4248-4969-9FE6-CEEAE34757C5}" type="datetimeFigureOut">
              <a:rPr lang="en-US" smtClean="0"/>
              <a:t>9/20/2018</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B5BD02-7C91-4B71-B19B-A0BC4C2C3397}" type="slidenum">
              <a:rPr lang="en-US" smtClean="0"/>
              <a:t>‹Nº›</a:t>
            </a:fld>
            <a:endParaRPr lang="en-US"/>
          </a:p>
        </p:txBody>
      </p:sp>
    </p:spTree>
    <p:extLst>
      <p:ext uri="{BB962C8B-B14F-4D97-AF65-F5344CB8AC3E}">
        <p14:creationId xmlns:p14="http://schemas.microsoft.com/office/powerpoint/2010/main" val="1142244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2</a:t>
            </a:fld>
            <a:endParaRPr lang="en-US"/>
          </a:p>
        </p:txBody>
      </p:sp>
    </p:spTree>
    <p:extLst>
      <p:ext uri="{BB962C8B-B14F-4D97-AF65-F5344CB8AC3E}">
        <p14:creationId xmlns:p14="http://schemas.microsoft.com/office/powerpoint/2010/main" val="3333236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11</a:t>
            </a:fld>
            <a:endParaRPr lang="en-US"/>
          </a:p>
        </p:txBody>
      </p:sp>
    </p:spTree>
    <p:extLst>
      <p:ext uri="{BB962C8B-B14F-4D97-AF65-F5344CB8AC3E}">
        <p14:creationId xmlns:p14="http://schemas.microsoft.com/office/powerpoint/2010/main" val="824513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3</a:t>
            </a:fld>
            <a:endParaRPr lang="en-US"/>
          </a:p>
        </p:txBody>
      </p:sp>
    </p:spTree>
    <p:extLst>
      <p:ext uri="{BB962C8B-B14F-4D97-AF65-F5344CB8AC3E}">
        <p14:creationId xmlns:p14="http://schemas.microsoft.com/office/powerpoint/2010/main" val="170349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4</a:t>
            </a:fld>
            <a:endParaRPr lang="en-US"/>
          </a:p>
        </p:txBody>
      </p:sp>
    </p:spTree>
    <p:extLst>
      <p:ext uri="{BB962C8B-B14F-4D97-AF65-F5344CB8AC3E}">
        <p14:creationId xmlns:p14="http://schemas.microsoft.com/office/powerpoint/2010/main" val="4006621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5</a:t>
            </a:fld>
            <a:endParaRPr lang="en-US"/>
          </a:p>
        </p:txBody>
      </p:sp>
    </p:spTree>
    <p:extLst>
      <p:ext uri="{BB962C8B-B14F-4D97-AF65-F5344CB8AC3E}">
        <p14:creationId xmlns:p14="http://schemas.microsoft.com/office/powerpoint/2010/main" val="79121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6</a:t>
            </a:fld>
            <a:endParaRPr lang="en-US"/>
          </a:p>
        </p:txBody>
      </p:sp>
    </p:spTree>
    <p:extLst>
      <p:ext uri="{BB962C8B-B14F-4D97-AF65-F5344CB8AC3E}">
        <p14:creationId xmlns:p14="http://schemas.microsoft.com/office/powerpoint/2010/main" val="2374231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7</a:t>
            </a:fld>
            <a:endParaRPr lang="en-US"/>
          </a:p>
        </p:txBody>
      </p:sp>
    </p:spTree>
    <p:extLst>
      <p:ext uri="{BB962C8B-B14F-4D97-AF65-F5344CB8AC3E}">
        <p14:creationId xmlns:p14="http://schemas.microsoft.com/office/powerpoint/2010/main" val="2168297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8</a:t>
            </a:fld>
            <a:endParaRPr lang="en-US"/>
          </a:p>
        </p:txBody>
      </p:sp>
    </p:spTree>
    <p:extLst>
      <p:ext uri="{BB962C8B-B14F-4D97-AF65-F5344CB8AC3E}">
        <p14:creationId xmlns:p14="http://schemas.microsoft.com/office/powerpoint/2010/main" val="868204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dirty="0"/>
          </a:p>
        </p:txBody>
      </p:sp>
      <p:sp>
        <p:nvSpPr>
          <p:cNvPr id="4" name="3 Marcador de número de diapositiva"/>
          <p:cNvSpPr>
            <a:spLocks noGrp="1"/>
          </p:cNvSpPr>
          <p:nvPr>
            <p:ph type="sldNum" sz="quarter" idx="10"/>
          </p:nvPr>
        </p:nvSpPr>
        <p:spPr/>
        <p:txBody>
          <a:bodyPr/>
          <a:lstStyle/>
          <a:p>
            <a:fld id="{D4B5BD02-7C91-4B71-B19B-A0BC4C2C3397}" type="slidenum">
              <a:rPr lang="en-US" smtClean="0"/>
              <a:t>9</a:t>
            </a:fld>
            <a:endParaRPr lang="en-US"/>
          </a:p>
        </p:txBody>
      </p:sp>
    </p:spTree>
    <p:extLst>
      <p:ext uri="{BB962C8B-B14F-4D97-AF65-F5344CB8AC3E}">
        <p14:creationId xmlns:p14="http://schemas.microsoft.com/office/powerpoint/2010/main" val="2263611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D4B5BD02-7C91-4B71-B19B-A0BC4C2C3397}" type="slidenum">
              <a:rPr lang="en-US" smtClean="0"/>
              <a:t>10</a:t>
            </a:fld>
            <a:endParaRPr lang="en-US"/>
          </a:p>
        </p:txBody>
      </p:sp>
    </p:spTree>
    <p:extLst>
      <p:ext uri="{BB962C8B-B14F-4D97-AF65-F5344CB8AC3E}">
        <p14:creationId xmlns:p14="http://schemas.microsoft.com/office/powerpoint/2010/main" val="3643122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EAE445F7-4937-4C82-82B2-573AA224CAE2}" type="datetimeFigureOut">
              <a:rPr lang="en-US" smtClean="0"/>
              <a:t>9/20/2018</a:t>
            </a:fld>
            <a:endParaRPr lang="en-US"/>
          </a:p>
        </p:txBody>
      </p:sp>
      <p:sp>
        <p:nvSpPr>
          <p:cNvPr id="5" name="Footer Placeholder 4"/>
          <p:cNvSpPr>
            <a:spLocks noGrp="1"/>
          </p:cNvSpPr>
          <p:nvPr>
            <p:ph type="ftr" sz="quarter" idx="11"/>
          </p:nvPr>
        </p:nvSpPr>
        <p:spPr>
          <a:xfrm>
            <a:off x="1900237" y="5410202"/>
            <a:ext cx="3843665" cy="365125"/>
          </a:xfrm>
        </p:spPr>
        <p:txBody>
          <a:bodyPr/>
          <a:lstStyle/>
          <a:p>
            <a:endParaRPr lang="en-US"/>
          </a:p>
        </p:txBody>
      </p:sp>
      <p:sp>
        <p:nvSpPr>
          <p:cNvPr id="6" name="Slide Number Placeholder 5"/>
          <p:cNvSpPr>
            <a:spLocks noGrp="1"/>
          </p:cNvSpPr>
          <p:nvPr>
            <p:ph type="sldNum" sz="quarter" idx="12"/>
          </p:nvPr>
        </p:nvSpPr>
        <p:spPr>
          <a:xfrm>
            <a:off x="7915603" y="5410200"/>
            <a:ext cx="578317" cy="365125"/>
          </a:xfrm>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2824681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smtClean="0"/>
              <a:t>Haga clic en el icono para agregar una imagen</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AE445F7-4937-4C82-82B2-573AA224CAE2}"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1814747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AE445F7-4937-4C82-82B2-573AA224CAE2}"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1097406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AE445F7-4937-4C82-82B2-573AA224CAE2}"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4B02-AB41-49C6-8172-A83A0591FDC5}" type="slidenum">
              <a:rPr lang="en-US" smtClean="0"/>
              <a:t>‹Nº›</a:t>
            </a:fld>
            <a:endParaRPr lang="en-US"/>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3748156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AE445F7-4937-4C82-82B2-573AA224CAE2}"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1904018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EAE445F7-4937-4C82-82B2-573AA224CAE2}" type="datetimeFigureOut">
              <a:rPr lang="en-US" smtClean="0"/>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439516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s-ES" smtClean="0"/>
              <a:t>Haga clic en el icono para agregar una imagen</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s-ES" smtClean="0"/>
              <a:t>Haga clic en el icono para agregar una imagen</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s-ES" smtClean="0"/>
              <a:t>Haga clic en el icono para agregar una imagen</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EAE445F7-4937-4C82-82B2-573AA224CAE2}" type="datetimeFigureOut">
              <a:rPr lang="en-US" smtClean="0"/>
              <a:t>9/20/2018</a:t>
            </a:fld>
            <a:endParaRPr lang="en-US"/>
          </a:p>
        </p:txBody>
      </p:sp>
      <p:sp>
        <p:nvSpPr>
          <p:cNvPr id="4" name="Footer Placeholder 3"/>
          <p:cNvSpPr>
            <a:spLocks noGrp="1"/>
          </p:cNvSpPr>
          <p:nvPr>
            <p:ph type="ftr" sz="quarter" idx="11"/>
          </p:nvPr>
        </p:nvSpPr>
        <p:spPr/>
        <p:txBody>
          <a:bodyPr/>
          <a:lstStyle>
            <a:lvl1pPr>
              <a:defRPr cap="all" baseline="0"/>
            </a:lvl1pPr>
          </a:lstStyle>
          <a:p>
            <a:endParaRPr lang="en-US"/>
          </a:p>
        </p:txBody>
      </p:sp>
      <p:sp>
        <p:nvSpPr>
          <p:cNvPr id="5" name="Slide Number Placeholder 4"/>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4222998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AE445F7-4937-4C82-82B2-573AA224CAE2}"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2363353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AE445F7-4937-4C82-82B2-573AA224CAE2}"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1023775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s-ES" smtClean="0"/>
              <a:t>Haga clic para modificar el estilo de título del patrón</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EAE445F7-4937-4C82-82B2-573AA224CAE2}" type="datetimeFigureOut">
              <a:rPr lang="en-US" smtClean="0"/>
              <a:t>9/20/2018</a:t>
            </a:fld>
            <a:endParaRPr lang="en-US"/>
          </a:p>
        </p:txBody>
      </p:sp>
      <p:sp>
        <p:nvSpPr>
          <p:cNvPr id="50" name="Footer Placeholder 4"/>
          <p:cNvSpPr>
            <a:spLocks noGrp="1"/>
          </p:cNvSpPr>
          <p:nvPr>
            <p:ph type="ftr" sz="quarter" idx="11"/>
          </p:nvPr>
        </p:nvSpPr>
        <p:spPr>
          <a:xfrm>
            <a:off x="856059" y="5883276"/>
            <a:ext cx="4679482" cy="365125"/>
          </a:xfrm>
        </p:spPr>
        <p:txBody>
          <a:bodyPr/>
          <a:lstStyle/>
          <a:p>
            <a:endParaRPr lang="en-US"/>
          </a:p>
        </p:txBody>
      </p:sp>
      <p:sp>
        <p:nvSpPr>
          <p:cNvPr id="51" name="Slide Number Placeholder 5"/>
          <p:cNvSpPr>
            <a:spLocks noGrp="1"/>
          </p:cNvSpPr>
          <p:nvPr>
            <p:ph type="sldNum" sz="quarter" idx="12"/>
          </p:nvPr>
        </p:nvSpPr>
        <p:spPr>
          <a:xfrm>
            <a:off x="7707241" y="5883275"/>
            <a:ext cx="578317" cy="365125"/>
          </a:xfrm>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3131060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AE445F7-4937-4C82-82B2-573AA224CAE2}"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78916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AE445F7-4937-4C82-82B2-573AA224CAE2}"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2093676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56058" y="3073398"/>
            <a:ext cx="3658793" cy="271780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3073398"/>
            <a:ext cx="3656408" cy="271780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AE445F7-4937-4C82-82B2-573AA224CAE2}" type="datetimeFigureOut">
              <a:rPr lang="en-US" smtClean="0"/>
              <a:t>9/20/2018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405809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AE445F7-4937-4C82-82B2-573AA224CAE2}" type="datetimeFigureOut">
              <a:rPr lang="en-US" smtClean="0"/>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2864812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E445F7-4937-4C82-82B2-573AA224CAE2}" type="datetimeFigureOut">
              <a:rPr lang="en-US" smtClean="0"/>
              <a:t>9/20/2018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118964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AE445F7-4937-4C82-82B2-573AA224CAE2}"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2007276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s-ES" smtClean="0"/>
              <a:t>Haga clic en el icono para agregar una imagen</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AE445F7-4937-4C82-82B2-573AA224CAE2}"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4B02-AB41-49C6-8172-A83A0591FDC5}" type="slidenum">
              <a:rPr lang="en-US" smtClean="0"/>
              <a:t>‹Nº›</a:t>
            </a:fld>
            <a:endParaRPr lang="en-US"/>
          </a:p>
        </p:txBody>
      </p:sp>
    </p:spTree>
    <p:extLst>
      <p:ext uri="{BB962C8B-B14F-4D97-AF65-F5344CB8AC3E}">
        <p14:creationId xmlns:p14="http://schemas.microsoft.com/office/powerpoint/2010/main" val="2322587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E445F7-4937-4C82-82B2-573AA224CAE2}" type="datetimeFigureOut">
              <a:rPr lang="en-US" smtClean="0"/>
              <a:t>9/20/2018</a:t>
            </a:fld>
            <a:endParaRPr lang="en-US"/>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F474B02-AB41-49C6-8172-A83A0591FDC5}" type="slidenum">
              <a:rPr lang="en-US" smtClean="0"/>
              <a:t>‹Nº›</a:t>
            </a:fld>
            <a:endParaRPr lang="en-US"/>
          </a:p>
        </p:txBody>
      </p:sp>
    </p:spTree>
    <p:extLst>
      <p:ext uri="{BB962C8B-B14F-4D97-AF65-F5344CB8AC3E}">
        <p14:creationId xmlns:p14="http://schemas.microsoft.com/office/powerpoint/2010/main" val="257223386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4.gif"/><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jpeg"/><Relationship Id="rId7" Type="http://schemas.openxmlformats.org/officeDocument/2006/relationships/diagramColors" Target="../diagrams/colors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diagramDrawing" Target="../diagrams/drawing7.xml"/><Relationship Id="rId13" Type="http://schemas.microsoft.com/office/2007/relationships/diagramDrawing" Target="../diagrams/drawing8.xml"/><Relationship Id="rId3" Type="http://schemas.openxmlformats.org/officeDocument/2006/relationships/image" Target="../media/image7.jpeg"/><Relationship Id="rId7" Type="http://schemas.openxmlformats.org/officeDocument/2006/relationships/diagramColors" Target="../diagrams/colors7.xml"/><Relationship Id="rId12" Type="http://schemas.openxmlformats.org/officeDocument/2006/relationships/diagramColors" Target="../diagrams/colors8.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7.xml"/><Relationship Id="rId11" Type="http://schemas.openxmlformats.org/officeDocument/2006/relationships/diagramQuickStyle" Target="../diagrams/quickStyle8.xml"/><Relationship Id="rId5" Type="http://schemas.openxmlformats.org/officeDocument/2006/relationships/diagramLayout" Target="../diagrams/layout7.xml"/><Relationship Id="rId10" Type="http://schemas.openxmlformats.org/officeDocument/2006/relationships/diagramLayout" Target="../diagrams/layout8.xml"/><Relationship Id="rId4" Type="http://schemas.openxmlformats.org/officeDocument/2006/relationships/diagramData" Target="../diagrams/data7.xml"/><Relationship Id="rId9" Type="http://schemas.openxmlformats.org/officeDocument/2006/relationships/diagramData" Target="../diagrams/data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2"/>
          <p:cNvSpPr txBox="1">
            <a:spLocks/>
          </p:cNvSpPr>
          <p:nvPr/>
        </p:nvSpPr>
        <p:spPr>
          <a:xfrm>
            <a:off x="762000" y="402672"/>
            <a:ext cx="7467600" cy="5931016"/>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ctr">
              <a:buNone/>
            </a:pPr>
            <a:r>
              <a:rPr lang="es-PA" b="1" dirty="0" smtClean="0"/>
              <a:t>UNIVERSIDAD DEL ISTMO</a:t>
            </a:r>
            <a:endParaRPr lang="es-PA" dirty="0" smtClean="0"/>
          </a:p>
          <a:p>
            <a:pPr marL="0" indent="0" algn="ctr">
              <a:buNone/>
            </a:pPr>
            <a:r>
              <a:rPr lang="es-PA" b="1" dirty="0" smtClean="0"/>
              <a:t>FACULTAD DE EDUCACIÓN Y CIENCIAS SOCIALES</a:t>
            </a:r>
            <a:endParaRPr lang="es-PA" dirty="0" smtClean="0"/>
          </a:p>
          <a:p>
            <a:pPr marL="0" indent="0" algn="ctr">
              <a:buNone/>
            </a:pPr>
            <a:r>
              <a:rPr lang="es-PA" b="1" dirty="0" smtClean="0"/>
              <a:t>ESPECIALISTA EN DOCENCIA SUPERIOR</a:t>
            </a:r>
            <a:endParaRPr lang="es-PA" dirty="0" smtClean="0"/>
          </a:p>
          <a:p>
            <a:pPr marL="0" indent="0" algn="ctr">
              <a:buNone/>
            </a:pPr>
            <a:r>
              <a:rPr lang="es-PA" b="1" dirty="0" smtClean="0"/>
              <a:t> </a:t>
            </a:r>
            <a:endParaRPr lang="es-PA" dirty="0" smtClean="0"/>
          </a:p>
          <a:p>
            <a:pPr marL="0" indent="0" algn="ctr">
              <a:buNone/>
            </a:pPr>
            <a:r>
              <a:rPr lang="es-PA" b="1" dirty="0" smtClean="0"/>
              <a:t>TEMA A TRATAR: </a:t>
            </a:r>
            <a:endParaRPr lang="es-PA" dirty="0" smtClean="0"/>
          </a:p>
          <a:p>
            <a:pPr marL="0" indent="0" algn="ctr">
              <a:buNone/>
            </a:pPr>
            <a:r>
              <a:rPr lang="en-US" b="1" dirty="0" smtClean="0"/>
              <a:t> </a:t>
            </a:r>
            <a:endParaRPr lang="es-PA" dirty="0" smtClean="0"/>
          </a:p>
          <a:p>
            <a:pPr marL="0" indent="0" algn="ctr">
              <a:buNone/>
            </a:pPr>
            <a:r>
              <a:rPr lang="en-US" b="1" dirty="0" smtClean="0"/>
              <a:t>“</a:t>
            </a:r>
            <a:r>
              <a:rPr lang="es-ES" b="1" dirty="0"/>
              <a:t>MÁS ALLÁ DEL SALÓN DE CLASES: LOS NUEVOS</a:t>
            </a:r>
            <a:br>
              <a:rPr lang="es-ES" b="1" dirty="0"/>
            </a:br>
            <a:r>
              <a:rPr lang="en-US" b="1" dirty="0"/>
              <a:t>AMBIENTES DE </a:t>
            </a:r>
            <a:r>
              <a:rPr lang="en-US" b="1" dirty="0" smtClean="0"/>
              <a:t>APRENDIZAJES</a:t>
            </a:r>
            <a:r>
              <a:rPr lang="es-PA" b="1" i="1" dirty="0" smtClean="0"/>
              <a:t>”</a:t>
            </a:r>
            <a:endParaRPr lang="es-PA" b="1" dirty="0" smtClean="0"/>
          </a:p>
          <a:p>
            <a:pPr marL="0" indent="0" algn="ctr">
              <a:buNone/>
            </a:pPr>
            <a:r>
              <a:rPr lang="en-US" b="1" i="1" dirty="0" smtClean="0"/>
              <a:t> </a:t>
            </a:r>
            <a:endParaRPr lang="es-PA" b="1" i="1" dirty="0" smtClean="0"/>
          </a:p>
          <a:p>
            <a:pPr marL="0" indent="0" algn="ctr">
              <a:buNone/>
            </a:pPr>
            <a:r>
              <a:rPr lang="en-US" b="1" dirty="0" smtClean="0"/>
              <a:t>POR:</a:t>
            </a:r>
            <a:endParaRPr lang="es-PA" b="1" i="1" dirty="0" smtClean="0"/>
          </a:p>
          <a:p>
            <a:pPr marL="0" indent="0" algn="ctr">
              <a:buNone/>
            </a:pPr>
            <a:r>
              <a:rPr lang="en-US" b="1" dirty="0" smtClean="0"/>
              <a:t>IRMA CABALLERO 4-744-1770</a:t>
            </a:r>
            <a:endParaRPr lang="es-PA" b="1" i="1" dirty="0" smtClean="0"/>
          </a:p>
          <a:p>
            <a:pPr marL="0" indent="0" algn="ctr">
              <a:buNone/>
            </a:pPr>
            <a:r>
              <a:rPr lang="en-US" b="1" dirty="0" smtClean="0"/>
              <a:t> </a:t>
            </a:r>
            <a:endParaRPr lang="es-PA" b="1" i="1" dirty="0" smtClean="0"/>
          </a:p>
          <a:p>
            <a:pPr marL="0" indent="0" algn="ctr">
              <a:buNone/>
            </a:pPr>
            <a:r>
              <a:rPr lang="en-US" b="1" dirty="0" smtClean="0"/>
              <a:t>A SOLICITUD DE:</a:t>
            </a:r>
            <a:endParaRPr lang="es-PA" b="1" i="1" dirty="0" smtClean="0"/>
          </a:p>
          <a:p>
            <a:pPr marL="0" indent="0" algn="ctr">
              <a:buNone/>
            </a:pPr>
            <a:r>
              <a:rPr lang="en-US" b="1" dirty="0" err="1" smtClean="0"/>
              <a:t>Msc</a:t>
            </a:r>
            <a:r>
              <a:rPr lang="en-US" b="1" dirty="0" smtClean="0"/>
              <a:t>. </a:t>
            </a:r>
            <a:r>
              <a:rPr lang="es-PA" b="1" dirty="0" smtClean="0"/>
              <a:t>SANTIAGO QUINTERO</a:t>
            </a:r>
            <a:endParaRPr lang="es-PA" b="1" i="1" dirty="0" smtClean="0"/>
          </a:p>
          <a:p>
            <a:pPr marL="0" indent="0" algn="ctr">
              <a:buNone/>
            </a:pPr>
            <a:r>
              <a:rPr lang="en-US" dirty="0" smtClean="0"/>
              <a:t> </a:t>
            </a:r>
            <a:endParaRPr lang="es-PA" dirty="0" smtClean="0"/>
          </a:p>
          <a:p>
            <a:pPr marL="0" indent="0" algn="ctr">
              <a:buNone/>
            </a:pPr>
            <a:r>
              <a:rPr lang="en-US" b="1" dirty="0" smtClean="0"/>
              <a:t>2018</a:t>
            </a:r>
            <a:endParaRPr lang="es-PA" b="1" i="1" dirty="0" smtClean="0"/>
          </a:p>
          <a:p>
            <a:pPr marL="0" indent="0" algn="ctr">
              <a:buNone/>
            </a:pPr>
            <a:endParaRPr lang="es-PA"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360316">
            <a:off x="374787" y="4639600"/>
            <a:ext cx="2705100" cy="1395901"/>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694423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Diagrama"/>
          <p:cNvGraphicFramePr/>
          <p:nvPr>
            <p:extLst>
              <p:ext uri="{D42A27DB-BD31-4B8C-83A1-F6EECF244321}">
                <p14:modId xmlns:p14="http://schemas.microsoft.com/office/powerpoint/2010/main" val="456398950"/>
              </p:ext>
            </p:extLst>
          </p:nvPr>
        </p:nvGraphicFramePr>
        <p:xfrm>
          <a:off x="2057400" y="228600"/>
          <a:ext cx="5715000" cy="792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5 CuadroTexto"/>
          <p:cNvSpPr txBox="1"/>
          <p:nvPr/>
        </p:nvSpPr>
        <p:spPr>
          <a:xfrm>
            <a:off x="304800" y="1043622"/>
            <a:ext cx="8686800" cy="3477875"/>
          </a:xfrm>
          <a:prstGeom prst="rect">
            <a:avLst/>
          </a:prstGeom>
          <a:noFill/>
        </p:spPr>
        <p:txBody>
          <a:bodyPr wrap="square" rtlCol="0">
            <a:spAutoFit/>
          </a:bodyPr>
          <a:lstStyle/>
          <a:p>
            <a:pPr algn="just"/>
            <a:endParaRPr lang="es-ES" sz="2200" dirty="0"/>
          </a:p>
          <a:p>
            <a:pPr algn="just"/>
            <a:endParaRPr lang="es-ES" sz="2200" dirty="0"/>
          </a:p>
          <a:p>
            <a:endParaRPr lang="es-ES" sz="2200" dirty="0"/>
          </a:p>
          <a:p>
            <a:endParaRPr lang="es-ES" sz="2200" dirty="0" smtClean="0"/>
          </a:p>
          <a:p>
            <a:endParaRPr lang="es-ES" sz="2200" dirty="0"/>
          </a:p>
          <a:p>
            <a:endParaRPr lang="es-ES" sz="2200" dirty="0" smtClean="0"/>
          </a:p>
          <a:p>
            <a:endParaRPr lang="es-ES" sz="2200" dirty="0"/>
          </a:p>
          <a:p>
            <a:endParaRPr lang="es-ES" sz="2200" dirty="0" smtClean="0"/>
          </a:p>
          <a:p>
            <a:endParaRPr lang="es-ES" sz="2200" dirty="0"/>
          </a:p>
          <a:p>
            <a:endParaRPr lang="en-US" sz="2200" dirty="0"/>
          </a:p>
        </p:txBody>
      </p:sp>
      <p:graphicFrame>
        <p:nvGraphicFramePr>
          <p:cNvPr id="3" name="Diagrama 2"/>
          <p:cNvGraphicFramePr/>
          <p:nvPr>
            <p:extLst>
              <p:ext uri="{D42A27DB-BD31-4B8C-83A1-F6EECF244321}">
                <p14:modId xmlns:p14="http://schemas.microsoft.com/office/powerpoint/2010/main" val="255775426"/>
              </p:ext>
            </p:extLst>
          </p:nvPr>
        </p:nvGraphicFramePr>
        <p:xfrm>
          <a:off x="914400" y="1447800"/>
          <a:ext cx="7543800" cy="512855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3559321838"/>
              </p:ext>
            </p:extLst>
          </p:nvPr>
        </p:nvGraphicFramePr>
        <p:xfrm>
          <a:off x="1752600" y="381000"/>
          <a:ext cx="6705600" cy="792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3 CuadroTexto"/>
          <p:cNvSpPr txBox="1"/>
          <p:nvPr/>
        </p:nvSpPr>
        <p:spPr>
          <a:xfrm>
            <a:off x="381000" y="1066800"/>
            <a:ext cx="8305800" cy="6186309"/>
          </a:xfrm>
          <a:prstGeom prst="rect">
            <a:avLst/>
          </a:prstGeom>
          <a:noFill/>
        </p:spPr>
        <p:txBody>
          <a:bodyPr wrap="square" rtlCol="0">
            <a:spAutoFit/>
          </a:bodyPr>
          <a:lstStyle/>
          <a:p>
            <a:pPr algn="just"/>
            <a:r>
              <a:rPr lang="es-ES" sz="2400" dirty="0"/>
              <a:t>Es relativamente fácil adquirir las tecnologías lo difícil, pero no imposible, es hacer que éstas hagan posible la formación personal y profesional de los miembros de una generación como la net ampliamente influida por la presencia de las TIC en las actuales condiciones sociales de vida.</a:t>
            </a:r>
          </a:p>
          <a:p>
            <a:pPr algn="just"/>
            <a:endParaRPr lang="es-ES" sz="2400" dirty="0" smtClean="0"/>
          </a:p>
          <a:p>
            <a:pPr algn="just"/>
            <a:endParaRPr lang="es-ES" sz="2400" dirty="0" smtClean="0"/>
          </a:p>
          <a:p>
            <a:pPr algn="just"/>
            <a:r>
              <a:rPr lang="es-ES" sz="2400" dirty="0" smtClean="0"/>
              <a:t>La </a:t>
            </a:r>
            <a:r>
              <a:rPr lang="es-ES" sz="2400" dirty="0"/>
              <a:t>finalidad es optimizar todos los componentes del proceso </a:t>
            </a:r>
            <a:r>
              <a:rPr lang="es-ES" sz="2400" dirty="0" smtClean="0"/>
              <a:t>de aprendizaje-enseñanza</a:t>
            </a:r>
            <a:r>
              <a:rPr lang="es-ES" sz="2400" dirty="0"/>
              <a:t>, en aras de la formación del estudiante. La intención no </a:t>
            </a:r>
            <a:r>
              <a:rPr lang="es-ES" sz="2400" dirty="0" smtClean="0"/>
              <a:t>se reduce </a:t>
            </a:r>
            <a:r>
              <a:rPr lang="es-ES" sz="2400" dirty="0"/>
              <a:t>a informar, se plantea la necesidad, de un enfoque integral que propicie </a:t>
            </a:r>
            <a:r>
              <a:rPr lang="es-ES" sz="2400" dirty="0" smtClean="0"/>
              <a:t>el </a:t>
            </a:r>
            <a:r>
              <a:rPr lang="en-US" sz="2400" dirty="0" err="1" smtClean="0"/>
              <a:t>desempeño</a:t>
            </a:r>
            <a:r>
              <a:rPr lang="en-US" sz="2400" dirty="0" smtClean="0"/>
              <a:t> </a:t>
            </a:r>
            <a:r>
              <a:rPr lang="en-US" sz="2400" dirty="0" err="1"/>
              <a:t>laboral-profesional</a:t>
            </a:r>
            <a:r>
              <a:rPr lang="en-US" sz="2400" dirty="0"/>
              <a:t> con la </a:t>
            </a:r>
            <a:r>
              <a:rPr lang="en-US" sz="2400" dirty="0" err="1"/>
              <a:t>ética</a:t>
            </a:r>
            <a:r>
              <a:rPr lang="en-US" sz="2400" dirty="0"/>
              <a:t> </a:t>
            </a:r>
            <a:r>
              <a:rPr lang="en-US" sz="2400" dirty="0" err="1"/>
              <a:t>correspondiente</a:t>
            </a:r>
            <a:r>
              <a:rPr lang="en-US" sz="2400" dirty="0" smtClean="0"/>
              <a:t>.</a:t>
            </a:r>
          </a:p>
          <a:p>
            <a:pPr algn="just"/>
            <a:endParaRPr lang="es-ES" dirty="0"/>
          </a:p>
          <a:p>
            <a:pPr algn="just"/>
            <a:endParaRPr lang="es-ES" dirty="0" smtClean="0"/>
          </a:p>
          <a:p>
            <a:pPr algn="just"/>
            <a:endParaRPr lang="es-ES" dirty="0"/>
          </a:p>
          <a:p>
            <a:pPr algn="just"/>
            <a:endParaRPr lang="es-ES" dirty="0" smtClean="0"/>
          </a:p>
          <a:p>
            <a:pPr algn="just"/>
            <a:endParaRPr lang="es-ES" dirty="0"/>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147762"/>
            <a:ext cx="7543800" cy="4562475"/>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extLst>
      <p:ext uri="{BB962C8B-B14F-4D97-AF65-F5344CB8AC3E}">
        <p14:creationId xmlns:p14="http://schemas.microsoft.com/office/powerpoint/2010/main" val="1083785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http://www.telefonica.net/web2/formaciontic/metodos%20didacticos/imagenes/tic.jpg"/>
          <p:cNvPicPr>
            <a:picLocks noChangeAspect="1" noChangeArrowheads="1"/>
          </p:cNvPicPr>
          <p:nvPr/>
        </p:nvPicPr>
        <p:blipFill>
          <a:blip r:embed="rId3" cstate="print"/>
          <a:srcRect/>
          <a:stretch>
            <a:fillRect/>
          </a:stretch>
        </p:blipFill>
        <p:spPr bwMode="auto">
          <a:xfrm>
            <a:off x="6448425" y="4505325"/>
            <a:ext cx="2695575" cy="2352675"/>
          </a:xfrm>
          <a:prstGeom prst="rect">
            <a:avLst/>
          </a:prstGeom>
          <a:noFill/>
        </p:spPr>
      </p:pic>
      <p:graphicFrame>
        <p:nvGraphicFramePr>
          <p:cNvPr id="4" name="3 Diagrama"/>
          <p:cNvGraphicFramePr/>
          <p:nvPr>
            <p:extLst>
              <p:ext uri="{D42A27DB-BD31-4B8C-83A1-F6EECF244321}">
                <p14:modId xmlns:p14="http://schemas.microsoft.com/office/powerpoint/2010/main" val="4229841160"/>
              </p:ext>
            </p:extLst>
          </p:nvPr>
        </p:nvGraphicFramePr>
        <p:xfrm>
          <a:off x="838200" y="92075"/>
          <a:ext cx="7772400" cy="14700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2 Subtítulo"/>
          <p:cNvSpPr>
            <a:spLocks noGrp="1"/>
          </p:cNvSpPr>
          <p:nvPr>
            <p:ph type="subTitle" idx="1"/>
          </p:nvPr>
        </p:nvSpPr>
        <p:spPr>
          <a:xfrm>
            <a:off x="304800" y="1600200"/>
            <a:ext cx="8458200" cy="4876800"/>
          </a:xfrm>
        </p:spPr>
        <p:txBody>
          <a:bodyPr>
            <a:normAutofit/>
          </a:bodyPr>
          <a:lstStyle/>
          <a:p>
            <a:pPr algn="just"/>
            <a:endParaRPr lang="es-ES" sz="2400" dirty="0">
              <a:solidFill>
                <a:schemeClr val="tx1"/>
              </a:solidFill>
              <a:latin typeface="TimesNewRoman"/>
            </a:endParaRPr>
          </a:p>
          <a:p>
            <a:pPr algn="just"/>
            <a:endParaRPr lang="es-ES" sz="2400" baseline="0" dirty="0" smtClean="0">
              <a:solidFill>
                <a:schemeClr val="tx1"/>
              </a:solidFill>
              <a:latin typeface="TimesNewRoman"/>
            </a:endParaRPr>
          </a:p>
          <a:p>
            <a:pPr algn="just"/>
            <a:r>
              <a:rPr lang="es-ES" sz="2400" baseline="0" dirty="0" smtClean="0">
                <a:solidFill>
                  <a:schemeClr val="tx1"/>
                </a:solidFill>
                <a:latin typeface="TimesNewRoman"/>
              </a:rPr>
              <a:t> </a:t>
            </a:r>
            <a:endParaRPr lang="en-US" sz="2400" dirty="0">
              <a:solidFill>
                <a:schemeClr val="tx1"/>
              </a:solidFill>
            </a:endParaRPr>
          </a:p>
        </p:txBody>
      </p:sp>
      <p:graphicFrame>
        <p:nvGraphicFramePr>
          <p:cNvPr id="2" name="Diagrama 1"/>
          <p:cNvGraphicFramePr/>
          <p:nvPr>
            <p:extLst>
              <p:ext uri="{D42A27DB-BD31-4B8C-83A1-F6EECF244321}">
                <p14:modId xmlns:p14="http://schemas.microsoft.com/office/powerpoint/2010/main" val="1242891954"/>
              </p:ext>
            </p:extLst>
          </p:nvPr>
        </p:nvGraphicFramePr>
        <p:xfrm>
          <a:off x="152400" y="1625060"/>
          <a:ext cx="7772400" cy="4064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concursoeducared.org.pe/construye/solitario-x-siempre/files/2009/09/uso-de-las-tic.jpg"/>
          <p:cNvPicPr>
            <a:picLocks noChangeAspect="1" noChangeArrowheads="1"/>
          </p:cNvPicPr>
          <p:nvPr/>
        </p:nvPicPr>
        <p:blipFill>
          <a:blip r:embed="rId3" cstate="print"/>
          <a:srcRect/>
          <a:stretch>
            <a:fillRect/>
          </a:stretch>
        </p:blipFill>
        <p:spPr bwMode="auto">
          <a:xfrm rot="19699870">
            <a:off x="209880" y="3839679"/>
            <a:ext cx="2030782" cy="1473497"/>
          </a:xfrm>
          <a:prstGeom prst="rect">
            <a:avLst/>
          </a:prstGeom>
          <a:noFill/>
        </p:spPr>
      </p:pic>
      <p:sp>
        <p:nvSpPr>
          <p:cNvPr id="3" name="2 Marcador de contenido"/>
          <p:cNvSpPr>
            <a:spLocks noGrp="1"/>
          </p:cNvSpPr>
          <p:nvPr>
            <p:ph idx="1"/>
          </p:nvPr>
        </p:nvSpPr>
        <p:spPr>
          <a:xfrm>
            <a:off x="457200" y="1066800"/>
            <a:ext cx="8229600" cy="5334000"/>
          </a:xfrm>
        </p:spPr>
        <p:txBody>
          <a:bodyPr>
            <a:normAutofit/>
          </a:bodyPr>
          <a:lstStyle/>
          <a:p>
            <a:pPr algn="just">
              <a:buNone/>
            </a:pPr>
            <a:endParaRPr lang="es-ES" dirty="0" smtClean="0"/>
          </a:p>
          <a:p>
            <a:pPr algn="just">
              <a:buNone/>
            </a:pPr>
            <a:endParaRPr lang="es-ES" dirty="0"/>
          </a:p>
        </p:txBody>
      </p:sp>
      <p:graphicFrame>
        <p:nvGraphicFramePr>
          <p:cNvPr id="5" name="Diagrama 4"/>
          <p:cNvGraphicFramePr/>
          <p:nvPr>
            <p:extLst>
              <p:ext uri="{D42A27DB-BD31-4B8C-83A1-F6EECF244321}">
                <p14:modId xmlns:p14="http://schemas.microsoft.com/office/powerpoint/2010/main" val="2693414226"/>
              </p:ext>
            </p:extLst>
          </p:nvPr>
        </p:nvGraphicFramePr>
        <p:xfrm>
          <a:off x="1905000" y="533400"/>
          <a:ext cx="6934200" cy="4927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2590800" y="228600"/>
          <a:ext cx="35052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Marcador de contenido"/>
          <p:cNvSpPr>
            <a:spLocks noGrp="1"/>
          </p:cNvSpPr>
          <p:nvPr>
            <p:ph idx="1"/>
          </p:nvPr>
        </p:nvSpPr>
        <p:spPr>
          <a:xfrm>
            <a:off x="457200" y="1066800"/>
            <a:ext cx="8229600" cy="5059363"/>
          </a:xfrm>
        </p:spPr>
        <p:txBody>
          <a:bodyPr>
            <a:normAutofit/>
          </a:bodyPr>
          <a:lstStyle/>
          <a:p>
            <a:pPr>
              <a:buNone/>
            </a:pPr>
            <a:endParaRPr lang="es-ES" b="1" dirty="0" smtClean="0"/>
          </a:p>
          <a:p>
            <a:pPr>
              <a:buNone/>
            </a:pPr>
            <a:r>
              <a:rPr lang="es-ES" b="1" dirty="0" smtClean="0"/>
              <a:t>Peculiaridades </a:t>
            </a:r>
            <a:r>
              <a:rPr lang="es-ES" b="1" dirty="0"/>
              <a:t>de la generación </a:t>
            </a:r>
            <a:r>
              <a:rPr lang="es-ES" b="1" dirty="0" smtClean="0"/>
              <a:t>net.</a:t>
            </a:r>
          </a:p>
          <a:p>
            <a:pPr algn="just">
              <a:buNone/>
            </a:pPr>
            <a:r>
              <a:rPr lang="es-ES" dirty="0"/>
              <a:t>Los miembros de esta generación son </a:t>
            </a:r>
            <a:r>
              <a:rPr lang="es-ES" dirty="0" err="1"/>
              <a:t>tecnofílicos</a:t>
            </a:r>
            <a:r>
              <a:rPr lang="es-ES" dirty="0"/>
              <a:t>. Siente una atracción </a:t>
            </a:r>
            <a:r>
              <a:rPr lang="es-ES" dirty="0" smtClean="0"/>
              <a:t>a veces </a:t>
            </a:r>
            <a:r>
              <a:rPr lang="es-ES" dirty="0"/>
              <a:t>sin medida por todo lo relacionado con las nuevas tecnologías, por </a:t>
            </a:r>
            <a:r>
              <a:rPr lang="es-ES" dirty="0" smtClean="0"/>
              <a:t>conocerlas, emplearlas </a:t>
            </a:r>
            <a:r>
              <a:rPr lang="es-ES" dirty="0"/>
              <a:t>y poseerlas. </a:t>
            </a:r>
            <a:endParaRPr lang="es-ES" dirty="0" smtClean="0"/>
          </a:p>
          <a:p>
            <a:pPr algn="just">
              <a:buNone/>
            </a:pPr>
            <a:endParaRPr lang="es-ES" dirty="0"/>
          </a:p>
          <a:p>
            <a:pPr algn="just">
              <a:buNone/>
            </a:pPr>
            <a:r>
              <a:rPr lang="es-ES" dirty="0" smtClean="0"/>
              <a:t>Los </a:t>
            </a:r>
            <a:r>
              <a:rPr lang="es-ES" dirty="0" err="1"/>
              <a:t>nets</a:t>
            </a:r>
            <a:r>
              <a:rPr lang="es-ES" dirty="0"/>
              <a:t> perciben que con las TIC es posible la </a:t>
            </a:r>
            <a:r>
              <a:rPr lang="es-ES" dirty="0" smtClean="0"/>
              <a:t>satisfacción de </a:t>
            </a:r>
            <a:r>
              <a:rPr lang="es-ES" dirty="0"/>
              <a:t>sus necesidades de entretenimiento </a:t>
            </a:r>
            <a:r>
              <a:rPr lang="es-ES" dirty="0" smtClean="0"/>
              <a:t>y diversión</a:t>
            </a:r>
            <a:r>
              <a:rPr lang="es-ES" dirty="0"/>
              <a:t>, comunicación, </a:t>
            </a:r>
            <a:r>
              <a:rPr lang="es-ES" dirty="0" smtClean="0"/>
              <a:t>información y </a:t>
            </a:r>
            <a:r>
              <a:rPr lang="es-ES" dirty="0"/>
              <a:t>por qué no lo sería posible también, de formación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1981200" y="228600"/>
          <a:ext cx="5410200" cy="71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Marcador de contenido"/>
          <p:cNvSpPr>
            <a:spLocks noGrp="1"/>
          </p:cNvSpPr>
          <p:nvPr>
            <p:ph idx="1"/>
          </p:nvPr>
        </p:nvSpPr>
        <p:spPr>
          <a:xfrm>
            <a:off x="0" y="1143000"/>
            <a:ext cx="8915400" cy="4983163"/>
          </a:xfrm>
        </p:spPr>
        <p:txBody>
          <a:bodyPr>
            <a:noAutofit/>
          </a:bodyPr>
          <a:lstStyle/>
          <a:p>
            <a:pPr algn="just"/>
            <a:r>
              <a:rPr lang="es-ES" sz="2000" dirty="0"/>
              <a:t>La generación net se caracterizan por procesos de atención con márgenes </a:t>
            </a:r>
            <a:r>
              <a:rPr lang="es-ES" sz="2000" dirty="0" smtClean="0"/>
              <a:t>muy amplios</a:t>
            </a:r>
            <a:r>
              <a:rPr lang="es-ES" sz="2000" dirty="0"/>
              <a:t>. Atienden de modo simultáneo a diversas tareas, poseen una capacidad </a:t>
            </a:r>
            <a:r>
              <a:rPr lang="es-ES" sz="2000" dirty="0" smtClean="0"/>
              <a:t>de atención </a:t>
            </a:r>
            <a:r>
              <a:rPr lang="es-ES" sz="2000" dirty="0"/>
              <a:t>bien distinta a la de generaciones anteriores caracterizada más por la </a:t>
            </a:r>
            <a:r>
              <a:rPr lang="es-ES" sz="2000" dirty="0" smtClean="0"/>
              <a:t>profundidad </a:t>
            </a:r>
            <a:r>
              <a:rPr lang="en-US" sz="2000" dirty="0" err="1" smtClean="0"/>
              <a:t>que</a:t>
            </a:r>
            <a:r>
              <a:rPr lang="en-US" sz="2000" dirty="0" smtClean="0"/>
              <a:t> </a:t>
            </a:r>
            <a:r>
              <a:rPr lang="en-US" sz="2000" dirty="0" err="1"/>
              <a:t>por</a:t>
            </a:r>
            <a:r>
              <a:rPr lang="en-US" sz="2000" dirty="0"/>
              <a:t> </a:t>
            </a:r>
            <a:r>
              <a:rPr lang="en-US" sz="2000" dirty="0" err="1"/>
              <a:t>su</a:t>
            </a:r>
            <a:r>
              <a:rPr lang="en-US" sz="2000" dirty="0"/>
              <a:t> </a:t>
            </a:r>
            <a:r>
              <a:rPr lang="en-US" sz="2000" dirty="0" err="1"/>
              <a:t>abarque</a:t>
            </a:r>
            <a:r>
              <a:rPr lang="en-US" sz="2000" dirty="0"/>
              <a:t> </a:t>
            </a:r>
            <a:r>
              <a:rPr lang="en-US" sz="2000" dirty="0" err="1"/>
              <a:t>simultaneo</a:t>
            </a:r>
            <a:r>
              <a:rPr lang="en-US" sz="2000" dirty="0"/>
              <a:t> a </a:t>
            </a:r>
            <a:r>
              <a:rPr lang="en-US" sz="2000" dirty="0" err="1"/>
              <a:t>contenidos</a:t>
            </a:r>
            <a:r>
              <a:rPr lang="en-US" sz="2000" dirty="0"/>
              <a:t> </a:t>
            </a:r>
            <a:r>
              <a:rPr lang="en-US" sz="2000" dirty="0" err="1" smtClean="0"/>
              <a:t>diversos</a:t>
            </a:r>
            <a:r>
              <a:rPr lang="en-US" sz="2000" dirty="0" smtClean="0"/>
              <a:t>.</a:t>
            </a:r>
          </a:p>
          <a:p>
            <a:pPr algn="just"/>
            <a:endParaRPr lang="es-ES" sz="2000" dirty="0" smtClean="0"/>
          </a:p>
          <a:p>
            <a:pPr algn="just"/>
            <a:r>
              <a:rPr lang="es-ES" sz="2000" dirty="0" smtClean="0"/>
              <a:t> El </a:t>
            </a:r>
            <a:r>
              <a:rPr lang="es-ES" sz="2000" dirty="0"/>
              <a:t>empleo de las TIC puede ser condición y fuente del desarrollo de un </a:t>
            </a:r>
            <a:r>
              <a:rPr lang="es-ES" sz="2000" dirty="0" smtClean="0"/>
              <a:t>conjunto de </a:t>
            </a:r>
            <a:r>
              <a:rPr lang="es-ES" sz="2000" dirty="0"/>
              <a:t>habilidades del pensamiento si las sabemos emplear. De lograrse los </a:t>
            </a:r>
            <a:r>
              <a:rPr lang="es-ES" sz="2000" dirty="0" smtClean="0"/>
              <a:t>miembros de </a:t>
            </a:r>
            <a:r>
              <a:rPr lang="es-ES" sz="2000" dirty="0"/>
              <a:t>esta generación poseerán un alto nivel de pensamiento formal por el </a:t>
            </a:r>
            <a:r>
              <a:rPr lang="es-ES" sz="2000" dirty="0" smtClean="0"/>
              <a:t>desarrollo de </a:t>
            </a:r>
            <a:r>
              <a:rPr lang="es-ES" sz="2000" dirty="0"/>
              <a:t>funciones psicológicas superiores como lo hemos aspirado y en </a:t>
            </a:r>
            <a:r>
              <a:rPr lang="es-ES" sz="2000" dirty="0" smtClean="0"/>
              <a:t>poca </a:t>
            </a:r>
            <a:r>
              <a:rPr lang="en-US" sz="2000" dirty="0" err="1" smtClean="0"/>
              <a:t>medida</a:t>
            </a:r>
            <a:r>
              <a:rPr lang="en-US" sz="2000" dirty="0" smtClean="0"/>
              <a:t> </a:t>
            </a:r>
            <a:r>
              <a:rPr lang="en-US" sz="2000" dirty="0" err="1"/>
              <a:t>logrado</a:t>
            </a:r>
            <a:r>
              <a:rPr lang="en-US" sz="2000" dirty="0"/>
              <a:t> </a:t>
            </a:r>
            <a:r>
              <a:rPr lang="en-US" sz="2000" dirty="0" err="1"/>
              <a:t>mediante</a:t>
            </a:r>
            <a:r>
              <a:rPr lang="en-US" sz="2000" dirty="0"/>
              <a:t> </a:t>
            </a:r>
            <a:r>
              <a:rPr lang="en-US" sz="2000" dirty="0" err="1"/>
              <a:t>métodos</a:t>
            </a:r>
            <a:r>
              <a:rPr lang="en-US" sz="2000" dirty="0"/>
              <a:t> </a:t>
            </a:r>
            <a:r>
              <a:rPr lang="en-US" sz="2000" dirty="0" err="1"/>
              <a:t>tradicionales</a:t>
            </a:r>
            <a:r>
              <a:rPr lang="en-US" sz="2000" dirty="0"/>
              <a:t>.</a:t>
            </a:r>
          </a:p>
          <a:p>
            <a:pPr algn="just"/>
            <a:endParaRPr lang="es-ES" sz="2000" dirty="0" smtClean="0"/>
          </a:p>
          <a:p>
            <a:pPr algn="just"/>
            <a:r>
              <a:rPr lang="es-ES" sz="2000" dirty="0" smtClean="0"/>
              <a:t>El </a:t>
            </a:r>
            <a:r>
              <a:rPr lang="es-ES" sz="2000" dirty="0"/>
              <a:t>empleo de la computadora y el internet propicia por ejemplo la </a:t>
            </a:r>
            <a:r>
              <a:rPr lang="es-ES" sz="2000" dirty="0" smtClean="0"/>
              <a:t>actividad independiente</a:t>
            </a:r>
            <a:r>
              <a:rPr lang="es-ES" sz="2000" dirty="0"/>
              <a:t>, la observación, la exploración y la búsqueda, la comparación, </a:t>
            </a:r>
            <a:r>
              <a:rPr lang="es-ES" sz="2000" dirty="0" smtClean="0"/>
              <a:t>la selección</a:t>
            </a:r>
            <a:r>
              <a:rPr lang="es-ES" sz="2000" dirty="0"/>
              <a:t>, el ordenamiento y la </a:t>
            </a:r>
            <a:r>
              <a:rPr lang="es-ES" sz="2000" dirty="0" smtClean="0"/>
              <a:t>clasificación.</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457200" y="274638"/>
          <a:ext cx="8229600" cy="1706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1746" name="Picture 2" descr="http://livredoponto.files.wordpress.com/2007/10/tic1.jpg"/>
          <p:cNvPicPr>
            <a:picLocks noChangeAspect="1" noChangeArrowheads="1"/>
          </p:cNvPicPr>
          <p:nvPr/>
        </p:nvPicPr>
        <p:blipFill>
          <a:blip r:embed="rId8" cstate="print"/>
          <a:srcRect/>
          <a:stretch>
            <a:fillRect/>
          </a:stretch>
        </p:blipFill>
        <p:spPr bwMode="auto">
          <a:xfrm>
            <a:off x="3505200" y="4191000"/>
            <a:ext cx="3352800" cy="2286000"/>
          </a:xfrm>
          <a:prstGeom prst="rect">
            <a:avLst/>
          </a:prstGeom>
          <a:noFill/>
        </p:spPr>
      </p:pic>
      <p:sp>
        <p:nvSpPr>
          <p:cNvPr id="3" name="2 Marcador de contenido"/>
          <p:cNvSpPr>
            <a:spLocks noGrp="1"/>
          </p:cNvSpPr>
          <p:nvPr>
            <p:ph idx="1"/>
          </p:nvPr>
        </p:nvSpPr>
        <p:spPr/>
        <p:txBody>
          <a:bodyPr/>
          <a:lstStyle/>
          <a:p>
            <a:pPr algn="just">
              <a:buNone/>
            </a:pPr>
            <a:r>
              <a:rPr lang="es-ES" dirty="0" smtClean="0"/>
              <a:t>Se </a:t>
            </a:r>
            <a:r>
              <a:rPr lang="es-ES" dirty="0"/>
              <a:t>requiere del empleo de las TIC en </a:t>
            </a:r>
            <a:r>
              <a:rPr lang="es-ES" dirty="0" smtClean="0"/>
              <a:t>la educación </a:t>
            </a:r>
            <a:r>
              <a:rPr lang="es-ES" dirty="0"/>
              <a:t>de la generación net. No </a:t>
            </a:r>
            <a:r>
              <a:rPr lang="es-ES" dirty="0" err="1" smtClean="0"/>
              <a:t>esposible</a:t>
            </a:r>
            <a:r>
              <a:rPr lang="es-ES" dirty="0" smtClean="0"/>
              <a:t> </a:t>
            </a:r>
            <a:r>
              <a:rPr lang="es-ES" dirty="0"/>
              <a:t>educarlos sin el uso de las tecnologías que los unen y marcan como generación</a:t>
            </a:r>
            <a:r>
              <a:rPr lang="es-ES" dirty="0" smtClean="0"/>
              <a:t>.</a:t>
            </a:r>
            <a:r>
              <a:rPr lang="it-IT" sz="1800" dirty="0" smtClean="0"/>
              <a:t>(</a:t>
            </a:r>
            <a:r>
              <a:rPr lang="it-IT" sz="1800" dirty="0"/>
              <a:t>Guiloff, A. et al. 2007; Moratalla, D. et al. 2002; Negroponte, N. 1996).</a:t>
            </a: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09600"/>
            <a:ext cx="8229600" cy="5516563"/>
          </a:xfrm>
        </p:spPr>
        <p:txBody>
          <a:bodyPr>
            <a:normAutofit/>
          </a:bodyPr>
          <a:lstStyle/>
          <a:p>
            <a:pPr algn="just">
              <a:buNone/>
            </a:pPr>
            <a:r>
              <a:rPr lang="es-ES" dirty="0"/>
              <a:t>Las TIC propician nuevas formas de aprender que, por supuesto, no </a:t>
            </a:r>
            <a:r>
              <a:rPr lang="es-ES" dirty="0" smtClean="0"/>
              <a:t>sustituyen a </a:t>
            </a:r>
            <a:r>
              <a:rPr lang="es-ES" dirty="0"/>
              <a:t>las tradicionales, lo que hacen es ampliar y enriquecer las posibilidades de educación</a:t>
            </a:r>
            <a:r>
              <a:rPr lang="es-ES" dirty="0" smtClean="0"/>
              <a:t>.</a:t>
            </a:r>
          </a:p>
          <a:p>
            <a:pPr algn="just">
              <a:buNone/>
            </a:pPr>
            <a:endParaRPr lang="es-ES" dirty="0"/>
          </a:p>
          <a:p>
            <a:pPr algn="just">
              <a:buNone/>
            </a:pPr>
            <a:r>
              <a:rPr lang="es-ES" dirty="0"/>
              <a:t>Lo nuevo está en la forma en que usamos los recursos, tanto los </a:t>
            </a:r>
            <a:r>
              <a:rPr lang="es-ES" dirty="0" smtClean="0"/>
              <a:t>recientes como </a:t>
            </a:r>
            <a:r>
              <a:rPr lang="es-ES" dirty="0"/>
              <a:t>los que no lo son, en su combinación e integración, en el respeto a su </a:t>
            </a:r>
            <a:r>
              <a:rPr lang="es-ES" dirty="0" smtClean="0"/>
              <a:t>código propio </a:t>
            </a:r>
            <a:r>
              <a:rPr lang="es-ES" dirty="0"/>
              <a:t>de comunicación y sobre todo en el empleo pedagógico, didáctico, </a:t>
            </a:r>
            <a:r>
              <a:rPr lang="es-ES" dirty="0" smtClean="0"/>
              <a:t>que hacemos </a:t>
            </a:r>
            <a:r>
              <a:rPr lang="es-ES" dirty="0"/>
              <a:t>de cada uno y de todos, integrados como un sistema.</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pastorcortes.net/wp-content/uploads/2008/12/tic.jpg"/>
          <p:cNvPicPr>
            <a:picLocks noChangeAspect="1" noChangeArrowheads="1"/>
          </p:cNvPicPr>
          <p:nvPr/>
        </p:nvPicPr>
        <p:blipFill>
          <a:blip r:embed="rId3" cstate="print"/>
          <a:srcRect/>
          <a:stretch>
            <a:fillRect/>
          </a:stretch>
        </p:blipFill>
        <p:spPr bwMode="auto">
          <a:xfrm rot="21030545">
            <a:off x="7166463" y="3034538"/>
            <a:ext cx="1819003" cy="1611775"/>
          </a:xfrm>
          <a:prstGeom prst="rect">
            <a:avLst/>
          </a:prstGeom>
          <a:noFill/>
        </p:spPr>
      </p:pic>
      <p:graphicFrame>
        <p:nvGraphicFramePr>
          <p:cNvPr id="4" name="3 Diagrama"/>
          <p:cNvGraphicFramePr/>
          <p:nvPr>
            <p:extLst>
              <p:ext uri="{D42A27DB-BD31-4B8C-83A1-F6EECF244321}">
                <p14:modId xmlns:p14="http://schemas.microsoft.com/office/powerpoint/2010/main" val="646067761"/>
              </p:ext>
            </p:extLst>
          </p:nvPr>
        </p:nvGraphicFramePr>
        <p:xfrm>
          <a:off x="1295400" y="254000"/>
          <a:ext cx="7543800" cy="1143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2 Marcador de contenido"/>
          <p:cNvSpPr>
            <a:spLocks noGrp="1"/>
          </p:cNvSpPr>
          <p:nvPr>
            <p:ph idx="1"/>
          </p:nvPr>
        </p:nvSpPr>
        <p:spPr>
          <a:xfrm>
            <a:off x="838200" y="2225040"/>
            <a:ext cx="7429499" cy="3541714"/>
          </a:xfrm>
        </p:spPr>
        <p:txBody>
          <a:bodyPr>
            <a:normAutofit/>
          </a:bodyPr>
          <a:lstStyle/>
          <a:p>
            <a:pPr algn="just">
              <a:buNone/>
            </a:pPr>
            <a:endParaRPr lang="es-ES" baseline="0" dirty="0" smtClean="0">
              <a:latin typeface="TimesNewRoman"/>
            </a:endParaRPr>
          </a:p>
          <a:p>
            <a:pPr algn="just">
              <a:buNone/>
            </a:pPr>
            <a:endParaRPr lang="es-ES" dirty="0">
              <a:latin typeface="TimesNewRoman"/>
            </a:endParaRPr>
          </a:p>
        </p:txBody>
      </p:sp>
      <p:graphicFrame>
        <p:nvGraphicFramePr>
          <p:cNvPr id="2" name="Diagrama 1"/>
          <p:cNvGraphicFramePr/>
          <p:nvPr>
            <p:extLst>
              <p:ext uri="{D42A27DB-BD31-4B8C-83A1-F6EECF244321}">
                <p14:modId xmlns:p14="http://schemas.microsoft.com/office/powerpoint/2010/main" val="2466479902"/>
              </p:ext>
            </p:extLst>
          </p:nvPr>
        </p:nvGraphicFramePr>
        <p:xfrm>
          <a:off x="228600" y="1295400"/>
          <a:ext cx="6934200" cy="4953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1600200" y="457200"/>
          <a:ext cx="65532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Marcador de contenido"/>
          <p:cNvSpPr>
            <a:spLocks noGrp="1"/>
          </p:cNvSpPr>
          <p:nvPr>
            <p:ph idx="1"/>
          </p:nvPr>
        </p:nvSpPr>
        <p:spPr>
          <a:xfrm>
            <a:off x="381000" y="1600200"/>
            <a:ext cx="8305800" cy="4525963"/>
          </a:xfrm>
        </p:spPr>
        <p:txBody>
          <a:bodyPr>
            <a:normAutofit fontScale="92500" lnSpcReduction="20000"/>
          </a:bodyPr>
          <a:lstStyle/>
          <a:p>
            <a:pPr algn="just">
              <a:buNone/>
            </a:pPr>
            <a:endParaRPr lang="es-ES" dirty="0" smtClean="0"/>
          </a:p>
          <a:p>
            <a:pPr algn="just">
              <a:buNone/>
            </a:pPr>
            <a:r>
              <a:rPr lang="es-ES" dirty="0" smtClean="0"/>
              <a:t>Algunos </a:t>
            </a:r>
            <a:r>
              <a:rPr lang="es-ES" dirty="0"/>
              <a:t>maestros rechazan el empleo de las TIC con argumentos a veces </a:t>
            </a:r>
            <a:r>
              <a:rPr lang="es-ES" dirty="0" smtClean="0"/>
              <a:t>poco fundamentados </a:t>
            </a:r>
            <a:r>
              <a:rPr lang="es-ES" dirty="0"/>
              <a:t>o sencillamente por desconocimiento. Otros sienten temor por </a:t>
            </a:r>
            <a:r>
              <a:rPr lang="es-ES" dirty="0" smtClean="0"/>
              <a:t>la posibilidad </a:t>
            </a:r>
            <a:r>
              <a:rPr lang="es-ES" dirty="0"/>
              <a:t>de ser remplazados por ella, cosa imposible de suceder por la </a:t>
            </a:r>
            <a:r>
              <a:rPr lang="es-ES" dirty="0" smtClean="0"/>
              <a:t>naturaleza misma </a:t>
            </a:r>
            <a:r>
              <a:rPr lang="es-ES" dirty="0"/>
              <a:t>del proceso de aprendizaje formal</a:t>
            </a:r>
            <a:r>
              <a:rPr lang="es-ES" dirty="0" smtClean="0"/>
              <a:t>.</a:t>
            </a:r>
          </a:p>
          <a:p>
            <a:pPr algn="just">
              <a:buNone/>
            </a:pPr>
            <a:endParaRPr lang="es-ES" dirty="0" smtClean="0"/>
          </a:p>
          <a:p>
            <a:pPr algn="just">
              <a:buNone/>
            </a:pPr>
            <a:r>
              <a:rPr lang="es-ES" dirty="0"/>
              <a:t>El empleo de las TIC constituye un reto a superar más en el plano </a:t>
            </a:r>
            <a:r>
              <a:rPr lang="es-ES" dirty="0" smtClean="0"/>
              <a:t>pedagógico que </a:t>
            </a:r>
            <a:r>
              <a:rPr lang="es-ES" dirty="0"/>
              <a:t>el tecnológico. Con su introducción en las escuelas se prevé que cambie </a:t>
            </a:r>
            <a:r>
              <a:rPr lang="es-ES" dirty="0" smtClean="0"/>
              <a:t>el ambiente </a:t>
            </a:r>
            <a:r>
              <a:rPr lang="es-ES" dirty="0"/>
              <a:t>escolar, la organización y los horarios, el papel del maestro y el de </a:t>
            </a:r>
            <a:r>
              <a:rPr lang="es-ES" dirty="0" smtClean="0"/>
              <a:t>los </a:t>
            </a:r>
            <a:r>
              <a:rPr lang="en-US" dirty="0" err="1" smtClean="0"/>
              <a:t>propios</a:t>
            </a:r>
            <a:r>
              <a:rPr lang="en-US" dirty="0" smtClean="0"/>
              <a:t> </a:t>
            </a:r>
            <a:r>
              <a:rPr lang="en-US" dirty="0" err="1"/>
              <a:t>estudiantes</a:t>
            </a:r>
            <a:endParaRPr lang="es-ES" dirty="0" smtClean="0"/>
          </a:p>
          <a:p>
            <a:pPr algn="just">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TM04033919[[fn=Circuito]]</Template>
  <TotalTime>119</TotalTime>
  <Words>934</Words>
  <Application>Microsoft Office PowerPoint</Application>
  <PresentationFormat>Presentación en pantalla (4:3)</PresentationFormat>
  <Paragraphs>81</Paragraphs>
  <Slides>12</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TimesNewRoman</vt:lpstr>
      <vt:lpstr>Trebuchet MS</vt:lpstr>
      <vt:lpstr>Tw Cen MT</vt:lpstr>
      <vt:lpstr>Circuito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MÁS ALLÁ DEL SALÓN DE CLASES: LOS NUEVOS AMBIENTES DE APRENDIZAJES</dc:title>
  <dc:creator>AMETH C. MORENO RIVE</dc:creator>
  <cp:lastModifiedBy>Pedro</cp:lastModifiedBy>
  <cp:revision>14</cp:revision>
  <dcterms:created xsi:type="dcterms:W3CDTF">2010-06-12T13:58:30Z</dcterms:created>
  <dcterms:modified xsi:type="dcterms:W3CDTF">2018-09-21T04:43:40Z</dcterms:modified>
</cp:coreProperties>
</file>