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s-P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-106" y="-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572B6A-880F-4757-8E8F-3C1CA7739434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928BDB25-78E4-4411-B468-076CDAACF7FB}">
      <dgm:prSet phldrT="[Texto]"/>
      <dgm:spPr/>
      <dgm:t>
        <a:bodyPr/>
        <a:lstStyle/>
        <a:p>
          <a:r>
            <a:rPr lang="es-PA" dirty="0" smtClean="0">
              <a:solidFill>
                <a:schemeClr val="bg1"/>
              </a:solidFill>
            </a:rPr>
            <a:t>Los estudiantes actuales ya no son las personas para el que nuestro sistema educativo estaba diseñado.</a:t>
          </a:r>
          <a:r>
            <a:rPr lang="es-PA" dirty="0" smtClean="0"/>
            <a:t> </a:t>
          </a:r>
          <a:endParaRPr lang="es-PA" dirty="0"/>
        </a:p>
      </dgm:t>
    </dgm:pt>
    <dgm:pt modelId="{4AEAD243-F748-4450-B5B0-70F2BC6908B0}" type="parTrans" cxnId="{CD306F85-EE7C-4BDE-9CF2-6E185EC67C85}">
      <dgm:prSet/>
      <dgm:spPr/>
      <dgm:t>
        <a:bodyPr/>
        <a:lstStyle/>
        <a:p>
          <a:endParaRPr lang="es-PA"/>
        </a:p>
      </dgm:t>
    </dgm:pt>
    <dgm:pt modelId="{2C698483-6A3D-4F70-ABE1-B61C3788EE88}" type="sibTrans" cxnId="{CD306F85-EE7C-4BDE-9CF2-6E185EC67C85}">
      <dgm:prSet/>
      <dgm:spPr/>
      <dgm:t>
        <a:bodyPr/>
        <a:lstStyle/>
        <a:p>
          <a:endParaRPr lang="es-PA"/>
        </a:p>
      </dgm:t>
    </dgm:pt>
    <dgm:pt modelId="{FAEA170D-59F4-440E-B1D9-34A16A3F65A4}">
      <dgm:prSet phldrT="[Texto]"/>
      <dgm:spPr/>
      <dgm:t>
        <a:bodyPr/>
        <a:lstStyle/>
        <a:p>
          <a:r>
            <a:rPr lang="es-PA" dirty="0" smtClean="0">
              <a:solidFill>
                <a:schemeClr val="bg1"/>
              </a:solidFill>
            </a:rPr>
            <a:t>Se puede precisar que la juventud actual está inmersa en un mundo que ya es completamente suyo</a:t>
          </a:r>
          <a:endParaRPr lang="es-PA" dirty="0">
            <a:solidFill>
              <a:schemeClr val="bg1"/>
            </a:solidFill>
          </a:endParaRPr>
        </a:p>
      </dgm:t>
    </dgm:pt>
    <dgm:pt modelId="{CA603B1E-7C4E-4CB7-9899-B5C277B055B5}" type="parTrans" cxnId="{0788F4C5-5F9F-4A56-ABFC-2492CF79E813}">
      <dgm:prSet/>
      <dgm:spPr/>
      <dgm:t>
        <a:bodyPr/>
        <a:lstStyle/>
        <a:p>
          <a:endParaRPr lang="es-PA"/>
        </a:p>
      </dgm:t>
    </dgm:pt>
    <dgm:pt modelId="{1F085DE0-B03A-46C3-841F-1DC4C8C325B8}" type="sibTrans" cxnId="{0788F4C5-5F9F-4A56-ABFC-2492CF79E813}">
      <dgm:prSet/>
      <dgm:spPr/>
      <dgm:t>
        <a:bodyPr/>
        <a:lstStyle/>
        <a:p>
          <a:endParaRPr lang="es-PA"/>
        </a:p>
      </dgm:t>
    </dgm:pt>
    <dgm:pt modelId="{0C0F9883-3A9D-4759-980F-FF69823F7DE6}">
      <dgm:prSet phldrT="[Texto]"/>
      <dgm:spPr/>
      <dgm:t>
        <a:bodyPr/>
        <a:lstStyle/>
        <a:p>
          <a:r>
            <a:rPr lang="es-PA" dirty="0" smtClean="0">
              <a:solidFill>
                <a:schemeClr val="bg1"/>
              </a:solidFill>
            </a:rPr>
            <a:t>Que la actual generación de jóvenes, adolescentes y niños, están en una dinámica búsqueda de lo innovador, por lo que resulta desfasada una educación tradicional y en paralización al cambio.</a:t>
          </a:r>
          <a:r>
            <a:rPr lang="es-PA" dirty="0" smtClean="0"/>
            <a:t> </a:t>
          </a:r>
          <a:endParaRPr lang="es-PA" dirty="0"/>
        </a:p>
      </dgm:t>
    </dgm:pt>
    <dgm:pt modelId="{20597CF7-8DD8-46BE-8449-F28530B4CDFE}" type="parTrans" cxnId="{898DB846-0F2D-42EF-97CF-B7CC992994C8}">
      <dgm:prSet/>
      <dgm:spPr/>
      <dgm:t>
        <a:bodyPr/>
        <a:lstStyle/>
        <a:p>
          <a:endParaRPr lang="es-PA"/>
        </a:p>
      </dgm:t>
    </dgm:pt>
    <dgm:pt modelId="{C4DB153A-F37A-4C98-81D3-A0A648FDA339}" type="sibTrans" cxnId="{898DB846-0F2D-42EF-97CF-B7CC992994C8}">
      <dgm:prSet/>
      <dgm:spPr/>
      <dgm:t>
        <a:bodyPr/>
        <a:lstStyle/>
        <a:p>
          <a:endParaRPr lang="es-PA"/>
        </a:p>
      </dgm:t>
    </dgm:pt>
    <dgm:pt modelId="{B60111CD-6237-4E85-A9AA-AF4245657D6F}" type="pres">
      <dgm:prSet presAssocID="{8E572B6A-880F-4757-8E8F-3C1CA7739434}" presName="Name0" presStyleCnt="0">
        <dgm:presLayoutVars>
          <dgm:dir/>
          <dgm:resizeHandles val="exact"/>
        </dgm:presLayoutVars>
      </dgm:prSet>
      <dgm:spPr/>
    </dgm:pt>
    <dgm:pt modelId="{75A12CCF-FDE0-4175-AA14-8F54C165F8CC}" type="pres">
      <dgm:prSet presAssocID="{928BDB25-78E4-4411-B468-076CDAACF7F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BA5D3FB2-A12D-4A8F-95FF-CAC5282D1CA1}" type="pres">
      <dgm:prSet presAssocID="{2C698483-6A3D-4F70-ABE1-B61C3788EE88}" presName="sibTrans" presStyleLbl="sibTrans2D1" presStyleIdx="0" presStyleCnt="2"/>
      <dgm:spPr/>
      <dgm:t>
        <a:bodyPr/>
        <a:lstStyle/>
        <a:p>
          <a:endParaRPr lang="es-PA"/>
        </a:p>
      </dgm:t>
    </dgm:pt>
    <dgm:pt modelId="{BDB4E47E-BADF-48C3-AFAC-E0933674BD62}" type="pres">
      <dgm:prSet presAssocID="{2C698483-6A3D-4F70-ABE1-B61C3788EE88}" presName="connectorText" presStyleLbl="sibTrans2D1" presStyleIdx="0" presStyleCnt="2"/>
      <dgm:spPr/>
      <dgm:t>
        <a:bodyPr/>
        <a:lstStyle/>
        <a:p>
          <a:endParaRPr lang="es-PA"/>
        </a:p>
      </dgm:t>
    </dgm:pt>
    <dgm:pt modelId="{D8E42AE4-FD6C-457A-B390-B3BD27D887D2}" type="pres">
      <dgm:prSet presAssocID="{FAEA170D-59F4-440E-B1D9-34A16A3F65A4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EE9B0370-2FFF-48C1-9FC5-5542CC373C41}" type="pres">
      <dgm:prSet presAssocID="{1F085DE0-B03A-46C3-841F-1DC4C8C325B8}" presName="sibTrans" presStyleLbl="sibTrans2D1" presStyleIdx="1" presStyleCnt="2"/>
      <dgm:spPr/>
      <dgm:t>
        <a:bodyPr/>
        <a:lstStyle/>
        <a:p>
          <a:endParaRPr lang="es-PA"/>
        </a:p>
      </dgm:t>
    </dgm:pt>
    <dgm:pt modelId="{D15F2FA6-7D81-401E-BFE6-44B42CCBB0E1}" type="pres">
      <dgm:prSet presAssocID="{1F085DE0-B03A-46C3-841F-1DC4C8C325B8}" presName="connectorText" presStyleLbl="sibTrans2D1" presStyleIdx="1" presStyleCnt="2"/>
      <dgm:spPr/>
      <dgm:t>
        <a:bodyPr/>
        <a:lstStyle/>
        <a:p>
          <a:endParaRPr lang="es-PA"/>
        </a:p>
      </dgm:t>
    </dgm:pt>
    <dgm:pt modelId="{BD504CEF-E51B-49BB-BA4F-25ABAE464256}" type="pres">
      <dgm:prSet presAssocID="{0C0F9883-3A9D-4759-980F-FF69823F7DE6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</dgm:ptLst>
  <dgm:cxnLst>
    <dgm:cxn modelId="{BE9CCF97-2026-405A-A450-AC34B866C5E6}" type="presOf" srcId="{0C0F9883-3A9D-4759-980F-FF69823F7DE6}" destId="{BD504CEF-E51B-49BB-BA4F-25ABAE464256}" srcOrd="0" destOrd="0" presId="urn:microsoft.com/office/officeart/2005/8/layout/process1"/>
    <dgm:cxn modelId="{889DCD8E-2A22-4763-B7D3-905630A32B51}" type="presOf" srcId="{2C698483-6A3D-4F70-ABE1-B61C3788EE88}" destId="{BDB4E47E-BADF-48C3-AFAC-E0933674BD62}" srcOrd="1" destOrd="0" presId="urn:microsoft.com/office/officeart/2005/8/layout/process1"/>
    <dgm:cxn modelId="{8749859C-B30A-4041-9116-CB6427F2424E}" type="presOf" srcId="{1F085DE0-B03A-46C3-841F-1DC4C8C325B8}" destId="{EE9B0370-2FFF-48C1-9FC5-5542CC373C41}" srcOrd="0" destOrd="0" presId="urn:microsoft.com/office/officeart/2005/8/layout/process1"/>
    <dgm:cxn modelId="{42C03E17-F4C7-4F20-A333-7A2A60AE9741}" type="presOf" srcId="{FAEA170D-59F4-440E-B1D9-34A16A3F65A4}" destId="{D8E42AE4-FD6C-457A-B390-B3BD27D887D2}" srcOrd="0" destOrd="0" presId="urn:microsoft.com/office/officeart/2005/8/layout/process1"/>
    <dgm:cxn modelId="{CD306F85-EE7C-4BDE-9CF2-6E185EC67C85}" srcId="{8E572B6A-880F-4757-8E8F-3C1CA7739434}" destId="{928BDB25-78E4-4411-B468-076CDAACF7FB}" srcOrd="0" destOrd="0" parTransId="{4AEAD243-F748-4450-B5B0-70F2BC6908B0}" sibTransId="{2C698483-6A3D-4F70-ABE1-B61C3788EE88}"/>
    <dgm:cxn modelId="{F60AD457-7FF2-4FE8-BA8E-C6C4CA123845}" type="presOf" srcId="{2C698483-6A3D-4F70-ABE1-B61C3788EE88}" destId="{BA5D3FB2-A12D-4A8F-95FF-CAC5282D1CA1}" srcOrd="0" destOrd="0" presId="urn:microsoft.com/office/officeart/2005/8/layout/process1"/>
    <dgm:cxn modelId="{E88200F3-C636-446D-86F4-6016AF8FD67F}" type="presOf" srcId="{8E572B6A-880F-4757-8E8F-3C1CA7739434}" destId="{B60111CD-6237-4E85-A9AA-AF4245657D6F}" srcOrd="0" destOrd="0" presId="urn:microsoft.com/office/officeart/2005/8/layout/process1"/>
    <dgm:cxn modelId="{0788F4C5-5F9F-4A56-ABFC-2492CF79E813}" srcId="{8E572B6A-880F-4757-8E8F-3C1CA7739434}" destId="{FAEA170D-59F4-440E-B1D9-34A16A3F65A4}" srcOrd="1" destOrd="0" parTransId="{CA603B1E-7C4E-4CB7-9899-B5C277B055B5}" sibTransId="{1F085DE0-B03A-46C3-841F-1DC4C8C325B8}"/>
    <dgm:cxn modelId="{898DB846-0F2D-42EF-97CF-B7CC992994C8}" srcId="{8E572B6A-880F-4757-8E8F-3C1CA7739434}" destId="{0C0F9883-3A9D-4759-980F-FF69823F7DE6}" srcOrd="2" destOrd="0" parTransId="{20597CF7-8DD8-46BE-8449-F28530B4CDFE}" sibTransId="{C4DB153A-F37A-4C98-81D3-A0A648FDA339}"/>
    <dgm:cxn modelId="{EBFC52D2-8A86-4525-B62A-9CA1CA4470DC}" type="presOf" srcId="{928BDB25-78E4-4411-B468-076CDAACF7FB}" destId="{75A12CCF-FDE0-4175-AA14-8F54C165F8CC}" srcOrd="0" destOrd="0" presId="urn:microsoft.com/office/officeart/2005/8/layout/process1"/>
    <dgm:cxn modelId="{6875E3FD-10A2-4166-9857-87C07D773F5B}" type="presOf" srcId="{1F085DE0-B03A-46C3-841F-1DC4C8C325B8}" destId="{D15F2FA6-7D81-401E-BFE6-44B42CCBB0E1}" srcOrd="1" destOrd="0" presId="urn:microsoft.com/office/officeart/2005/8/layout/process1"/>
    <dgm:cxn modelId="{6476E091-8BE1-4365-AAAA-D12344CB55EC}" type="presParOf" srcId="{B60111CD-6237-4E85-A9AA-AF4245657D6F}" destId="{75A12CCF-FDE0-4175-AA14-8F54C165F8CC}" srcOrd="0" destOrd="0" presId="urn:microsoft.com/office/officeart/2005/8/layout/process1"/>
    <dgm:cxn modelId="{18DC808A-DCC3-4F1D-8CFA-5082D2D5001D}" type="presParOf" srcId="{B60111CD-6237-4E85-A9AA-AF4245657D6F}" destId="{BA5D3FB2-A12D-4A8F-95FF-CAC5282D1CA1}" srcOrd="1" destOrd="0" presId="urn:microsoft.com/office/officeart/2005/8/layout/process1"/>
    <dgm:cxn modelId="{B809A260-53D9-4FA7-BD56-F26EAAE71417}" type="presParOf" srcId="{BA5D3FB2-A12D-4A8F-95FF-CAC5282D1CA1}" destId="{BDB4E47E-BADF-48C3-AFAC-E0933674BD62}" srcOrd="0" destOrd="0" presId="urn:microsoft.com/office/officeart/2005/8/layout/process1"/>
    <dgm:cxn modelId="{A39A2B3B-6C31-44D5-A020-380102D9B5DC}" type="presParOf" srcId="{B60111CD-6237-4E85-A9AA-AF4245657D6F}" destId="{D8E42AE4-FD6C-457A-B390-B3BD27D887D2}" srcOrd="2" destOrd="0" presId="urn:microsoft.com/office/officeart/2005/8/layout/process1"/>
    <dgm:cxn modelId="{E3A1B7F0-BFF6-4E03-BCA3-E1B4CC97E8CA}" type="presParOf" srcId="{B60111CD-6237-4E85-A9AA-AF4245657D6F}" destId="{EE9B0370-2FFF-48C1-9FC5-5542CC373C41}" srcOrd="3" destOrd="0" presId="urn:microsoft.com/office/officeart/2005/8/layout/process1"/>
    <dgm:cxn modelId="{BA45E4FE-B4D6-44BA-B807-487CE7DD8F39}" type="presParOf" srcId="{EE9B0370-2FFF-48C1-9FC5-5542CC373C41}" destId="{D15F2FA6-7D81-401E-BFE6-44B42CCBB0E1}" srcOrd="0" destOrd="0" presId="urn:microsoft.com/office/officeart/2005/8/layout/process1"/>
    <dgm:cxn modelId="{B3EDD122-7FE9-4A63-89FE-65A69AFEBF0C}" type="presParOf" srcId="{B60111CD-6237-4E85-A9AA-AF4245657D6F}" destId="{BD504CEF-E51B-49BB-BA4F-25ABAE464256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364485F-462A-4826-8666-70D5E1B0FE49}" type="doc">
      <dgm:prSet loTypeId="urn:microsoft.com/office/officeart/2005/8/layout/arrow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A"/>
        </a:p>
      </dgm:t>
    </dgm:pt>
    <dgm:pt modelId="{8F3691B2-CE07-47B5-A797-949F03FA00E6}">
      <dgm:prSet phldrT="[Texto]"/>
      <dgm:spPr/>
      <dgm:t>
        <a:bodyPr/>
        <a:lstStyle/>
        <a:p>
          <a:r>
            <a:rPr lang="es-PA" dirty="0" err="1" smtClean="0">
              <a:solidFill>
                <a:schemeClr val="bg1"/>
              </a:solidFill>
            </a:rPr>
            <a:t>Prensky</a:t>
          </a:r>
          <a:r>
            <a:rPr lang="es-PA" dirty="0" smtClean="0">
              <a:solidFill>
                <a:schemeClr val="bg1"/>
              </a:solidFill>
            </a:rPr>
            <a:t> encuadra bajo la terminología Nativos Digitales</a:t>
          </a:r>
          <a:endParaRPr lang="es-PA" dirty="0">
            <a:solidFill>
              <a:schemeClr val="bg1"/>
            </a:solidFill>
          </a:endParaRPr>
        </a:p>
      </dgm:t>
    </dgm:pt>
    <dgm:pt modelId="{EDA95FDD-F52F-4ED9-9561-7BCD59ED6688}" type="parTrans" cxnId="{6557A711-7C79-4C07-B966-9CCD823B301E}">
      <dgm:prSet/>
      <dgm:spPr/>
      <dgm:t>
        <a:bodyPr/>
        <a:lstStyle/>
        <a:p>
          <a:endParaRPr lang="es-PA"/>
        </a:p>
      </dgm:t>
    </dgm:pt>
    <dgm:pt modelId="{121D6620-49B9-43DB-A718-02DD1E8E3BD8}" type="sibTrans" cxnId="{6557A711-7C79-4C07-B966-9CCD823B301E}">
      <dgm:prSet/>
      <dgm:spPr/>
      <dgm:t>
        <a:bodyPr/>
        <a:lstStyle/>
        <a:p>
          <a:endParaRPr lang="es-PA"/>
        </a:p>
      </dgm:t>
    </dgm:pt>
    <dgm:pt modelId="{7DAC13EF-A35F-463D-AEE2-9CBF335DCE43}">
      <dgm:prSet phldrT="[Texto]"/>
      <dgm:spPr/>
      <dgm:t>
        <a:bodyPr/>
        <a:lstStyle/>
        <a:p>
          <a:pPr algn="l"/>
          <a:r>
            <a:rPr lang="es-PA" dirty="0" smtClean="0">
              <a:solidFill>
                <a:schemeClr val="bg1"/>
              </a:solidFill>
            </a:rPr>
            <a:t>A una generación de individuos de lo Nuevo y de lo Digital, además de que han nacido en el origen y en la evolución constante de la tecnología del uso de computadoras, video juegos, internet.</a:t>
          </a:r>
          <a:endParaRPr lang="es-PA" dirty="0">
            <a:solidFill>
              <a:schemeClr val="bg1"/>
            </a:solidFill>
          </a:endParaRPr>
        </a:p>
      </dgm:t>
    </dgm:pt>
    <dgm:pt modelId="{D0D07E1C-BE79-4D0B-AA3D-E4A73BAD5E42}" type="parTrans" cxnId="{A702D111-5648-418C-97DE-C73D2A0000BC}">
      <dgm:prSet/>
      <dgm:spPr/>
      <dgm:t>
        <a:bodyPr/>
        <a:lstStyle/>
        <a:p>
          <a:endParaRPr lang="es-PA"/>
        </a:p>
      </dgm:t>
    </dgm:pt>
    <dgm:pt modelId="{72E114ED-D3CE-49E7-A3BA-B5240BA18BA0}" type="sibTrans" cxnId="{A702D111-5648-418C-97DE-C73D2A0000BC}">
      <dgm:prSet/>
      <dgm:spPr/>
      <dgm:t>
        <a:bodyPr/>
        <a:lstStyle/>
        <a:p>
          <a:endParaRPr lang="es-PA"/>
        </a:p>
      </dgm:t>
    </dgm:pt>
    <dgm:pt modelId="{8CA52C18-BDC7-4752-AE10-60813DAAF8C2}" type="pres">
      <dgm:prSet presAssocID="{B364485F-462A-4826-8666-70D5E1B0FE4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PA"/>
        </a:p>
      </dgm:t>
    </dgm:pt>
    <dgm:pt modelId="{CFFCB0D9-F9C3-42C4-AB3B-976DD064AFC2}" type="pres">
      <dgm:prSet presAssocID="{8F3691B2-CE07-47B5-A797-949F03FA00E6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F5334E41-5DF4-4A4A-9A03-BD5EACC43D0C}" type="pres">
      <dgm:prSet presAssocID="{7DAC13EF-A35F-463D-AEE2-9CBF335DCE43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</dgm:ptLst>
  <dgm:cxnLst>
    <dgm:cxn modelId="{6557A711-7C79-4C07-B966-9CCD823B301E}" srcId="{B364485F-462A-4826-8666-70D5E1B0FE49}" destId="{8F3691B2-CE07-47B5-A797-949F03FA00E6}" srcOrd="0" destOrd="0" parTransId="{EDA95FDD-F52F-4ED9-9561-7BCD59ED6688}" sibTransId="{121D6620-49B9-43DB-A718-02DD1E8E3BD8}"/>
    <dgm:cxn modelId="{98A448E3-84F3-4078-B6D9-5AEA98C2D3DC}" type="presOf" srcId="{B364485F-462A-4826-8666-70D5E1B0FE49}" destId="{8CA52C18-BDC7-4752-AE10-60813DAAF8C2}" srcOrd="0" destOrd="0" presId="urn:microsoft.com/office/officeart/2005/8/layout/arrow5"/>
    <dgm:cxn modelId="{A702D111-5648-418C-97DE-C73D2A0000BC}" srcId="{B364485F-462A-4826-8666-70D5E1B0FE49}" destId="{7DAC13EF-A35F-463D-AEE2-9CBF335DCE43}" srcOrd="1" destOrd="0" parTransId="{D0D07E1C-BE79-4D0B-AA3D-E4A73BAD5E42}" sibTransId="{72E114ED-D3CE-49E7-A3BA-B5240BA18BA0}"/>
    <dgm:cxn modelId="{4CCBC4A4-A670-4A4E-804A-0561584528C8}" type="presOf" srcId="{8F3691B2-CE07-47B5-A797-949F03FA00E6}" destId="{CFFCB0D9-F9C3-42C4-AB3B-976DD064AFC2}" srcOrd="0" destOrd="0" presId="urn:microsoft.com/office/officeart/2005/8/layout/arrow5"/>
    <dgm:cxn modelId="{4092E7F4-CE07-4726-AB56-E6C4CCEDAE0D}" type="presOf" srcId="{7DAC13EF-A35F-463D-AEE2-9CBF335DCE43}" destId="{F5334E41-5DF4-4A4A-9A03-BD5EACC43D0C}" srcOrd="0" destOrd="0" presId="urn:microsoft.com/office/officeart/2005/8/layout/arrow5"/>
    <dgm:cxn modelId="{BAB0F770-7E09-4522-A26F-D11855414E76}" type="presParOf" srcId="{8CA52C18-BDC7-4752-AE10-60813DAAF8C2}" destId="{CFFCB0D9-F9C3-42C4-AB3B-976DD064AFC2}" srcOrd="0" destOrd="0" presId="urn:microsoft.com/office/officeart/2005/8/layout/arrow5"/>
    <dgm:cxn modelId="{89E10BE2-0A7C-43E1-92BF-78834F7A11AD}" type="presParOf" srcId="{8CA52C18-BDC7-4752-AE10-60813DAAF8C2}" destId="{F5334E41-5DF4-4A4A-9A03-BD5EACC43D0C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61DB61B-58C3-49B5-8551-DF38B07000F7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A"/>
        </a:p>
      </dgm:t>
    </dgm:pt>
    <dgm:pt modelId="{D3D89641-8498-4FE2-9B13-1FA24F9EB3F7}">
      <dgm:prSet phldrT="[Texto]"/>
      <dgm:spPr/>
      <dgm:t>
        <a:bodyPr/>
        <a:lstStyle/>
        <a:p>
          <a:pPr algn="l"/>
          <a:r>
            <a:rPr lang="es-PA" dirty="0" smtClean="0"/>
            <a:t>Que han atravesado las fronteras de lo tradicional y monótono hacia los terrenos de la invención, de la multimedia y de aplicaciones tecnológicas.</a:t>
          </a:r>
          <a:endParaRPr lang="es-PA" dirty="0"/>
        </a:p>
      </dgm:t>
    </dgm:pt>
    <dgm:pt modelId="{0A5BA67C-1EF2-4DC9-AB93-33D88A2D08E0}" type="parTrans" cxnId="{A021018A-9FDC-481B-8F2E-073F3BDD41AE}">
      <dgm:prSet/>
      <dgm:spPr/>
      <dgm:t>
        <a:bodyPr/>
        <a:lstStyle/>
        <a:p>
          <a:endParaRPr lang="es-PA"/>
        </a:p>
      </dgm:t>
    </dgm:pt>
    <dgm:pt modelId="{3F3D16F8-22C5-41A4-8987-58D816837358}" type="sibTrans" cxnId="{A021018A-9FDC-481B-8F2E-073F3BDD41AE}">
      <dgm:prSet/>
      <dgm:spPr/>
      <dgm:t>
        <a:bodyPr/>
        <a:lstStyle/>
        <a:p>
          <a:endParaRPr lang="es-PA"/>
        </a:p>
      </dgm:t>
    </dgm:pt>
    <dgm:pt modelId="{197372EB-78DC-4626-BFBD-D34150BCE746}">
      <dgm:prSet phldrT="[Texto]"/>
      <dgm:spPr/>
      <dgm:t>
        <a:bodyPr/>
        <a:lstStyle/>
        <a:p>
          <a:pPr algn="l"/>
          <a:r>
            <a:rPr lang="es-PA" dirty="0" smtClean="0"/>
            <a:t>El autor los cita como aquellos que no nacieron en el mundo digital.</a:t>
          </a:r>
          <a:endParaRPr lang="es-PA" dirty="0"/>
        </a:p>
      </dgm:t>
    </dgm:pt>
    <dgm:pt modelId="{D35467D9-8370-44E8-A5D3-BBE289B1F73A}" type="parTrans" cxnId="{A7AC4075-E0F8-464A-A091-1F51345BA31A}">
      <dgm:prSet/>
      <dgm:spPr/>
      <dgm:t>
        <a:bodyPr/>
        <a:lstStyle/>
        <a:p>
          <a:endParaRPr lang="es-PA"/>
        </a:p>
      </dgm:t>
    </dgm:pt>
    <dgm:pt modelId="{26506951-579B-43C2-8B75-3360B11FA24A}" type="sibTrans" cxnId="{A7AC4075-E0F8-464A-A091-1F51345BA31A}">
      <dgm:prSet/>
      <dgm:spPr/>
      <dgm:t>
        <a:bodyPr/>
        <a:lstStyle/>
        <a:p>
          <a:endParaRPr lang="es-PA"/>
        </a:p>
      </dgm:t>
    </dgm:pt>
    <dgm:pt modelId="{AC4AF9F9-2BD7-411D-8459-72AFC00479FA}">
      <dgm:prSet phldrT="[Texto]"/>
      <dgm:spPr/>
      <dgm:t>
        <a:bodyPr/>
        <a:lstStyle/>
        <a:p>
          <a:r>
            <a:rPr lang="es-PA" dirty="0" smtClean="0"/>
            <a:t>Y que han adoptado aspectos de las nuevas tecnologías</a:t>
          </a:r>
          <a:endParaRPr lang="es-PA" dirty="0"/>
        </a:p>
      </dgm:t>
    </dgm:pt>
    <dgm:pt modelId="{A309FC68-DFC3-49C0-8256-C6266125F44D}" type="parTrans" cxnId="{33B60A07-D950-44F0-8370-E0A67701BA3D}">
      <dgm:prSet/>
      <dgm:spPr/>
      <dgm:t>
        <a:bodyPr/>
        <a:lstStyle/>
        <a:p>
          <a:endParaRPr lang="es-PA"/>
        </a:p>
      </dgm:t>
    </dgm:pt>
    <dgm:pt modelId="{BDE026D3-1F88-4D04-B6C1-EC2E5055E50E}" type="sibTrans" cxnId="{33B60A07-D950-44F0-8370-E0A67701BA3D}">
      <dgm:prSet/>
      <dgm:spPr/>
      <dgm:t>
        <a:bodyPr/>
        <a:lstStyle/>
        <a:p>
          <a:endParaRPr lang="es-PA"/>
        </a:p>
      </dgm:t>
    </dgm:pt>
    <dgm:pt modelId="{7CDB8B39-78AB-47AA-8E03-6430F646BE0B}">
      <dgm:prSet phldrT="[Texto]"/>
      <dgm:spPr/>
      <dgm:t>
        <a:bodyPr/>
        <a:lstStyle/>
        <a:p>
          <a:r>
            <a:rPr lang="es-PA" dirty="0" smtClean="0"/>
            <a:t>LOS INMIGRANTES DIGITALES </a:t>
          </a:r>
          <a:endParaRPr lang="es-PA" dirty="0"/>
        </a:p>
      </dgm:t>
    </dgm:pt>
    <dgm:pt modelId="{CC7B7F31-4B53-4CB0-ACD8-3819D03DE4D1}" type="parTrans" cxnId="{17625FAC-9615-4E10-8E4F-9987F2472AC8}">
      <dgm:prSet/>
      <dgm:spPr/>
      <dgm:t>
        <a:bodyPr/>
        <a:lstStyle/>
        <a:p>
          <a:endParaRPr lang="es-PA"/>
        </a:p>
      </dgm:t>
    </dgm:pt>
    <dgm:pt modelId="{18FFCDF6-83C5-4FEB-877F-0CD372B196ED}" type="sibTrans" cxnId="{17625FAC-9615-4E10-8E4F-9987F2472AC8}">
      <dgm:prSet/>
      <dgm:spPr/>
      <dgm:t>
        <a:bodyPr/>
        <a:lstStyle/>
        <a:p>
          <a:endParaRPr lang="es-PA"/>
        </a:p>
      </dgm:t>
    </dgm:pt>
    <dgm:pt modelId="{8C719342-5A27-41F0-A1E8-4C985741C87C}">
      <dgm:prSet phldrT="[Texto]"/>
      <dgm:spPr/>
      <dgm:t>
        <a:bodyPr/>
        <a:lstStyle/>
        <a:p>
          <a:pPr algn="l"/>
          <a:r>
            <a:rPr lang="es-PA" dirty="0" smtClean="0"/>
            <a:t>Son individuos que están ingresando a los territorios de la era digital y la tecnología.</a:t>
          </a:r>
          <a:endParaRPr lang="es-PA" dirty="0"/>
        </a:p>
      </dgm:t>
    </dgm:pt>
    <dgm:pt modelId="{4C1FECE4-62FB-4CDF-ABEA-240124928079}" type="parTrans" cxnId="{A2EC6351-4077-45FF-980B-B7DA933EA0AF}">
      <dgm:prSet/>
      <dgm:spPr/>
      <dgm:t>
        <a:bodyPr/>
        <a:lstStyle/>
        <a:p>
          <a:endParaRPr lang="es-PA"/>
        </a:p>
      </dgm:t>
    </dgm:pt>
    <dgm:pt modelId="{B20F2C8A-78E5-47D8-8A1E-A817C983B331}" type="sibTrans" cxnId="{A2EC6351-4077-45FF-980B-B7DA933EA0AF}">
      <dgm:prSet/>
      <dgm:spPr/>
      <dgm:t>
        <a:bodyPr/>
        <a:lstStyle/>
        <a:p>
          <a:endParaRPr lang="es-PA"/>
        </a:p>
      </dgm:t>
    </dgm:pt>
    <dgm:pt modelId="{A445F984-50CD-447B-A203-6896AF42E459}" type="pres">
      <dgm:prSet presAssocID="{861DB61B-58C3-49B5-8551-DF38B07000F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PA"/>
        </a:p>
      </dgm:t>
    </dgm:pt>
    <dgm:pt modelId="{5318D04A-6587-4BB0-9793-8842A19CD313}" type="pres">
      <dgm:prSet presAssocID="{D3D89641-8498-4FE2-9B13-1FA24F9EB3F7}" presName="dummy" presStyleCnt="0"/>
      <dgm:spPr/>
    </dgm:pt>
    <dgm:pt modelId="{DA689AD7-887D-410F-A749-3C736C8E1E7A}" type="pres">
      <dgm:prSet presAssocID="{D3D89641-8498-4FE2-9B13-1FA24F9EB3F7}" presName="node" presStyleLbl="revTx" presStyleIdx="0" presStyleCnt="5" custScaleX="148547" custRadScaleRad="115206" custRadScaleInc="49168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3F3F12B3-D5DD-420D-9148-C8BC28AA5F29}" type="pres">
      <dgm:prSet presAssocID="{3F3D16F8-22C5-41A4-8987-58D816837358}" presName="sibTrans" presStyleLbl="node1" presStyleIdx="0" presStyleCnt="5"/>
      <dgm:spPr/>
      <dgm:t>
        <a:bodyPr/>
        <a:lstStyle/>
        <a:p>
          <a:endParaRPr lang="es-PA"/>
        </a:p>
      </dgm:t>
    </dgm:pt>
    <dgm:pt modelId="{EAD9644E-A0AD-4D3E-812C-B3E4F9B08453}" type="pres">
      <dgm:prSet presAssocID="{197372EB-78DC-4626-BFBD-D34150BCE746}" presName="dummy" presStyleCnt="0"/>
      <dgm:spPr/>
    </dgm:pt>
    <dgm:pt modelId="{F70042BB-6545-408F-A979-A69D64A1C5C0}" type="pres">
      <dgm:prSet presAssocID="{197372EB-78DC-4626-BFBD-D34150BCE746}" presName="node" presStyleLbl="revTx" presStyleIdx="1" presStyleCnt="5" custScaleY="87342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DA746712-E5E8-4CCB-8C3D-A9DF02E9696D}" type="pres">
      <dgm:prSet presAssocID="{26506951-579B-43C2-8B75-3360B11FA24A}" presName="sibTrans" presStyleLbl="node1" presStyleIdx="1" presStyleCnt="5" custLinFactNeighborX="8493" custLinFactNeighborY="520"/>
      <dgm:spPr/>
      <dgm:t>
        <a:bodyPr/>
        <a:lstStyle/>
        <a:p>
          <a:endParaRPr lang="es-PA"/>
        </a:p>
      </dgm:t>
    </dgm:pt>
    <dgm:pt modelId="{6627823E-56ED-4B22-B078-DADC50D5209D}" type="pres">
      <dgm:prSet presAssocID="{AC4AF9F9-2BD7-411D-8459-72AFC00479FA}" presName="dummy" presStyleCnt="0"/>
      <dgm:spPr/>
    </dgm:pt>
    <dgm:pt modelId="{4E42465A-3DCA-447F-A00B-9E094EB3BCA1}" type="pres">
      <dgm:prSet presAssocID="{AC4AF9F9-2BD7-411D-8459-72AFC00479FA}" presName="node" presStyleLbl="revTx" presStyleIdx="2" presStyleCnt="5" custScaleX="121113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CF43CA73-4831-4DAA-96F2-145945D43F8F}" type="pres">
      <dgm:prSet presAssocID="{BDE026D3-1F88-4D04-B6C1-EC2E5055E50E}" presName="sibTrans" presStyleLbl="node1" presStyleIdx="2" presStyleCnt="5" custLinFactNeighborX="-6066" custLinFactNeighborY="-3328"/>
      <dgm:spPr/>
      <dgm:t>
        <a:bodyPr/>
        <a:lstStyle/>
        <a:p>
          <a:endParaRPr lang="es-PA"/>
        </a:p>
      </dgm:t>
    </dgm:pt>
    <dgm:pt modelId="{C6094095-5C18-43F8-972F-A85A47A0FEC8}" type="pres">
      <dgm:prSet presAssocID="{7CDB8B39-78AB-47AA-8E03-6430F646BE0B}" presName="dummy" presStyleCnt="0"/>
      <dgm:spPr/>
    </dgm:pt>
    <dgm:pt modelId="{3CEA9952-ECC0-4983-95D6-B0AEC9FBDA75}" type="pres">
      <dgm:prSet presAssocID="{7CDB8B39-78AB-47AA-8E03-6430F646BE0B}" presName="node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D13A1D4F-1D84-4DD7-B838-277EE89E86B4}" type="pres">
      <dgm:prSet presAssocID="{18FFCDF6-83C5-4FEB-877F-0CD372B196ED}" presName="sibTrans" presStyleLbl="node1" presStyleIdx="3" presStyleCnt="5"/>
      <dgm:spPr/>
      <dgm:t>
        <a:bodyPr/>
        <a:lstStyle/>
        <a:p>
          <a:endParaRPr lang="es-PA"/>
        </a:p>
      </dgm:t>
    </dgm:pt>
    <dgm:pt modelId="{FFAAFCEF-F1DD-4927-8EE8-B662B3683B0D}" type="pres">
      <dgm:prSet presAssocID="{8C719342-5A27-41F0-A1E8-4C985741C87C}" presName="dummy" presStyleCnt="0"/>
      <dgm:spPr/>
    </dgm:pt>
    <dgm:pt modelId="{A3949740-7961-43CF-BDE1-70CE54FFB06F}" type="pres">
      <dgm:prSet presAssocID="{8C719342-5A27-41F0-A1E8-4C985741C87C}" presName="node" presStyleLbl="revTx" presStyleIdx="4" presStyleCnt="5" custScaleX="154312" custRadScaleRad="106433" custRadScaleInc="-14770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D0A22560-BFDB-44CA-B9F5-FC1100839EA5}" type="pres">
      <dgm:prSet presAssocID="{B20F2C8A-78E5-47D8-8A1E-A817C983B331}" presName="sibTrans" presStyleLbl="node1" presStyleIdx="4" presStyleCnt="5" custLinFactNeighborX="0" custLinFactNeighborY="7107"/>
      <dgm:spPr/>
      <dgm:t>
        <a:bodyPr/>
        <a:lstStyle/>
        <a:p>
          <a:endParaRPr lang="es-PA"/>
        </a:p>
      </dgm:t>
    </dgm:pt>
  </dgm:ptLst>
  <dgm:cxnLst>
    <dgm:cxn modelId="{44333B9E-9F91-4B42-809E-A004A5AD6985}" type="presOf" srcId="{18FFCDF6-83C5-4FEB-877F-0CD372B196ED}" destId="{D13A1D4F-1D84-4DD7-B838-277EE89E86B4}" srcOrd="0" destOrd="0" presId="urn:microsoft.com/office/officeart/2005/8/layout/cycle1"/>
    <dgm:cxn modelId="{A2EC6351-4077-45FF-980B-B7DA933EA0AF}" srcId="{861DB61B-58C3-49B5-8551-DF38B07000F7}" destId="{8C719342-5A27-41F0-A1E8-4C985741C87C}" srcOrd="4" destOrd="0" parTransId="{4C1FECE4-62FB-4CDF-ABEA-240124928079}" sibTransId="{B20F2C8A-78E5-47D8-8A1E-A817C983B331}"/>
    <dgm:cxn modelId="{33B60A07-D950-44F0-8370-E0A67701BA3D}" srcId="{861DB61B-58C3-49B5-8551-DF38B07000F7}" destId="{AC4AF9F9-2BD7-411D-8459-72AFC00479FA}" srcOrd="2" destOrd="0" parTransId="{A309FC68-DFC3-49C0-8256-C6266125F44D}" sibTransId="{BDE026D3-1F88-4D04-B6C1-EC2E5055E50E}"/>
    <dgm:cxn modelId="{B7BD5170-E20D-4620-8212-8C894A176C19}" type="presOf" srcId="{D3D89641-8498-4FE2-9B13-1FA24F9EB3F7}" destId="{DA689AD7-887D-410F-A749-3C736C8E1E7A}" srcOrd="0" destOrd="0" presId="urn:microsoft.com/office/officeart/2005/8/layout/cycle1"/>
    <dgm:cxn modelId="{42B142B8-8053-4A95-92DD-C1B1C6F9AC50}" type="presOf" srcId="{861DB61B-58C3-49B5-8551-DF38B07000F7}" destId="{A445F984-50CD-447B-A203-6896AF42E459}" srcOrd="0" destOrd="0" presId="urn:microsoft.com/office/officeart/2005/8/layout/cycle1"/>
    <dgm:cxn modelId="{17625FAC-9615-4E10-8E4F-9987F2472AC8}" srcId="{861DB61B-58C3-49B5-8551-DF38B07000F7}" destId="{7CDB8B39-78AB-47AA-8E03-6430F646BE0B}" srcOrd="3" destOrd="0" parTransId="{CC7B7F31-4B53-4CB0-ACD8-3819D03DE4D1}" sibTransId="{18FFCDF6-83C5-4FEB-877F-0CD372B196ED}"/>
    <dgm:cxn modelId="{A021018A-9FDC-481B-8F2E-073F3BDD41AE}" srcId="{861DB61B-58C3-49B5-8551-DF38B07000F7}" destId="{D3D89641-8498-4FE2-9B13-1FA24F9EB3F7}" srcOrd="0" destOrd="0" parTransId="{0A5BA67C-1EF2-4DC9-AB93-33D88A2D08E0}" sibTransId="{3F3D16F8-22C5-41A4-8987-58D816837358}"/>
    <dgm:cxn modelId="{01673922-E0B7-4073-BFF8-EEFDFCF0AFB3}" type="presOf" srcId="{3F3D16F8-22C5-41A4-8987-58D816837358}" destId="{3F3F12B3-D5DD-420D-9148-C8BC28AA5F29}" srcOrd="0" destOrd="0" presId="urn:microsoft.com/office/officeart/2005/8/layout/cycle1"/>
    <dgm:cxn modelId="{9CDB1DF0-583E-4A48-8F81-080976DCBE7F}" type="presOf" srcId="{AC4AF9F9-2BD7-411D-8459-72AFC00479FA}" destId="{4E42465A-3DCA-447F-A00B-9E094EB3BCA1}" srcOrd="0" destOrd="0" presId="urn:microsoft.com/office/officeart/2005/8/layout/cycle1"/>
    <dgm:cxn modelId="{A7AC4075-E0F8-464A-A091-1F51345BA31A}" srcId="{861DB61B-58C3-49B5-8551-DF38B07000F7}" destId="{197372EB-78DC-4626-BFBD-D34150BCE746}" srcOrd="1" destOrd="0" parTransId="{D35467D9-8370-44E8-A5D3-BBE289B1F73A}" sibTransId="{26506951-579B-43C2-8B75-3360B11FA24A}"/>
    <dgm:cxn modelId="{B21C2D38-BEE4-4757-B99B-768CC7448070}" type="presOf" srcId="{7CDB8B39-78AB-47AA-8E03-6430F646BE0B}" destId="{3CEA9952-ECC0-4983-95D6-B0AEC9FBDA75}" srcOrd="0" destOrd="0" presId="urn:microsoft.com/office/officeart/2005/8/layout/cycle1"/>
    <dgm:cxn modelId="{568BDF31-3E72-4822-916F-79D917DA9AA3}" type="presOf" srcId="{BDE026D3-1F88-4D04-B6C1-EC2E5055E50E}" destId="{CF43CA73-4831-4DAA-96F2-145945D43F8F}" srcOrd="0" destOrd="0" presId="urn:microsoft.com/office/officeart/2005/8/layout/cycle1"/>
    <dgm:cxn modelId="{DE75341D-7B78-4AB6-AFB8-1071D394921A}" type="presOf" srcId="{B20F2C8A-78E5-47D8-8A1E-A817C983B331}" destId="{D0A22560-BFDB-44CA-B9F5-FC1100839EA5}" srcOrd="0" destOrd="0" presId="urn:microsoft.com/office/officeart/2005/8/layout/cycle1"/>
    <dgm:cxn modelId="{95B31783-3A99-4CF7-817A-DA82106BC9E2}" type="presOf" srcId="{8C719342-5A27-41F0-A1E8-4C985741C87C}" destId="{A3949740-7961-43CF-BDE1-70CE54FFB06F}" srcOrd="0" destOrd="0" presId="urn:microsoft.com/office/officeart/2005/8/layout/cycle1"/>
    <dgm:cxn modelId="{08D980E0-628B-4272-911D-5E466809548C}" type="presOf" srcId="{197372EB-78DC-4626-BFBD-D34150BCE746}" destId="{F70042BB-6545-408F-A979-A69D64A1C5C0}" srcOrd="0" destOrd="0" presId="urn:microsoft.com/office/officeart/2005/8/layout/cycle1"/>
    <dgm:cxn modelId="{B107CB1E-6326-4E11-B833-0D8AAEC79F7F}" type="presOf" srcId="{26506951-579B-43C2-8B75-3360B11FA24A}" destId="{DA746712-E5E8-4CCB-8C3D-A9DF02E9696D}" srcOrd="0" destOrd="0" presId="urn:microsoft.com/office/officeart/2005/8/layout/cycle1"/>
    <dgm:cxn modelId="{783FE59B-B4F8-46C2-B3EE-313FAC9E7794}" type="presParOf" srcId="{A445F984-50CD-447B-A203-6896AF42E459}" destId="{5318D04A-6587-4BB0-9793-8842A19CD313}" srcOrd="0" destOrd="0" presId="urn:microsoft.com/office/officeart/2005/8/layout/cycle1"/>
    <dgm:cxn modelId="{435AD12E-ECC4-4BBC-A300-FA354F110B87}" type="presParOf" srcId="{A445F984-50CD-447B-A203-6896AF42E459}" destId="{DA689AD7-887D-410F-A749-3C736C8E1E7A}" srcOrd="1" destOrd="0" presId="urn:microsoft.com/office/officeart/2005/8/layout/cycle1"/>
    <dgm:cxn modelId="{0073F8ED-E03C-49B6-A187-F00C589378B4}" type="presParOf" srcId="{A445F984-50CD-447B-A203-6896AF42E459}" destId="{3F3F12B3-D5DD-420D-9148-C8BC28AA5F29}" srcOrd="2" destOrd="0" presId="urn:microsoft.com/office/officeart/2005/8/layout/cycle1"/>
    <dgm:cxn modelId="{785230FC-BF42-44A1-A695-846CC81F2A6D}" type="presParOf" srcId="{A445F984-50CD-447B-A203-6896AF42E459}" destId="{EAD9644E-A0AD-4D3E-812C-B3E4F9B08453}" srcOrd="3" destOrd="0" presId="urn:microsoft.com/office/officeart/2005/8/layout/cycle1"/>
    <dgm:cxn modelId="{47B94859-8026-4B88-9BE4-1C5814D2D9C2}" type="presParOf" srcId="{A445F984-50CD-447B-A203-6896AF42E459}" destId="{F70042BB-6545-408F-A979-A69D64A1C5C0}" srcOrd="4" destOrd="0" presId="urn:microsoft.com/office/officeart/2005/8/layout/cycle1"/>
    <dgm:cxn modelId="{B8E63E92-EE27-4A8E-90F2-E8FED91DF637}" type="presParOf" srcId="{A445F984-50CD-447B-A203-6896AF42E459}" destId="{DA746712-E5E8-4CCB-8C3D-A9DF02E9696D}" srcOrd="5" destOrd="0" presId="urn:microsoft.com/office/officeart/2005/8/layout/cycle1"/>
    <dgm:cxn modelId="{E1E7BC63-A03A-4EC7-A4C9-DBAA1F195697}" type="presParOf" srcId="{A445F984-50CD-447B-A203-6896AF42E459}" destId="{6627823E-56ED-4B22-B078-DADC50D5209D}" srcOrd="6" destOrd="0" presId="urn:microsoft.com/office/officeart/2005/8/layout/cycle1"/>
    <dgm:cxn modelId="{EC7BFC59-839B-46A2-937E-19EEDFE77E41}" type="presParOf" srcId="{A445F984-50CD-447B-A203-6896AF42E459}" destId="{4E42465A-3DCA-447F-A00B-9E094EB3BCA1}" srcOrd="7" destOrd="0" presId="urn:microsoft.com/office/officeart/2005/8/layout/cycle1"/>
    <dgm:cxn modelId="{8DCD9CB3-1695-40DA-8B54-8A1D9E757420}" type="presParOf" srcId="{A445F984-50CD-447B-A203-6896AF42E459}" destId="{CF43CA73-4831-4DAA-96F2-145945D43F8F}" srcOrd="8" destOrd="0" presId="urn:microsoft.com/office/officeart/2005/8/layout/cycle1"/>
    <dgm:cxn modelId="{D77D0E1B-10E1-4E5E-ABE4-31DEA71A3611}" type="presParOf" srcId="{A445F984-50CD-447B-A203-6896AF42E459}" destId="{C6094095-5C18-43F8-972F-A85A47A0FEC8}" srcOrd="9" destOrd="0" presId="urn:microsoft.com/office/officeart/2005/8/layout/cycle1"/>
    <dgm:cxn modelId="{4DECF5A0-00BC-4696-8B0A-8B57F16BF331}" type="presParOf" srcId="{A445F984-50CD-447B-A203-6896AF42E459}" destId="{3CEA9952-ECC0-4983-95D6-B0AEC9FBDA75}" srcOrd="10" destOrd="0" presId="urn:microsoft.com/office/officeart/2005/8/layout/cycle1"/>
    <dgm:cxn modelId="{5CFBEAB4-D984-402D-99E2-B907FD664966}" type="presParOf" srcId="{A445F984-50CD-447B-A203-6896AF42E459}" destId="{D13A1D4F-1D84-4DD7-B838-277EE89E86B4}" srcOrd="11" destOrd="0" presId="urn:microsoft.com/office/officeart/2005/8/layout/cycle1"/>
    <dgm:cxn modelId="{EAE2B543-4D5A-4731-AA9A-B7BEBC7986CB}" type="presParOf" srcId="{A445F984-50CD-447B-A203-6896AF42E459}" destId="{FFAAFCEF-F1DD-4927-8EE8-B662B3683B0D}" srcOrd="12" destOrd="0" presId="urn:microsoft.com/office/officeart/2005/8/layout/cycle1"/>
    <dgm:cxn modelId="{D243C483-C24E-41B9-B7B4-1B47E38225F3}" type="presParOf" srcId="{A445F984-50CD-447B-A203-6896AF42E459}" destId="{A3949740-7961-43CF-BDE1-70CE54FFB06F}" srcOrd="13" destOrd="0" presId="urn:microsoft.com/office/officeart/2005/8/layout/cycle1"/>
    <dgm:cxn modelId="{544DC7A1-9A48-46B8-B73D-0D85BE46D49F}" type="presParOf" srcId="{A445F984-50CD-447B-A203-6896AF42E459}" destId="{D0A22560-BFDB-44CA-B9F5-FC1100839EA5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9D8A71A-9F63-460D-8595-8DD9FB46C34B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A"/>
        </a:p>
      </dgm:t>
    </dgm:pt>
    <dgm:pt modelId="{AC94154D-DCF8-4619-96F6-D1950539B575}">
      <dgm:prSet phldrT="[Texto]"/>
      <dgm:spPr/>
      <dgm:t>
        <a:bodyPr/>
        <a:lstStyle/>
        <a:p>
          <a:pPr algn="l"/>
          <a:r>
            <a:rPr lang="es-PA" dirty="0" smtClean="0"/>
            <a:t>Algunos somos nativo, otros somos inmigrantes, pero lo que es paralelo es la constante evolución del mundo digital y la necesidad de actualización.</a:t>
          </a:r>
          <a:endParaRPr lang="es-PA" dirty="0"/>
        </a:p>
      </dgm:t>
    </dgm:pt>
    <dgm:pt modelId="{FA6FDC40-F359-4442-A32F-3FF754A17D30}" type="parTrans" cxnId="{B531A44B-A201-4D63-BFE7-8E2075066F05}">
      <dgm:prSet/>
      <dgm:spPr/>
      <dgm:t>
        <a:bodyPr/>
        <a:lstStyle/>
        <a:p>
          <a:endParaRPr lang="es-PA"/>
        </a:p>
      </dgm:t>
    </dgm:pt>
    <dgm:pt modelId="{9043406F-7FD6-402D-ABA3-F59539CDB298}" type="sibTrans" cxnId="{B531A44B-A201-4D63-BFE7-8E2075066F05}">
      <dgm:prSet/>
      <dgm:spPr/>
      <dgm:t>
        <a:bodyPr/>
        <a:lstStyle/>
        <a:p>
          <a:endParaRPr lang="es-PA"/>
        </a:p>
      </dgm:t>
    </dgm:pt>
    <dgm:pt modelId="{92355F36-0286-482E-AAE6-ECC8FD3332B3}">
      <dgm:prSet phldrT="[Texto]"/>
      <dgm:spPr/>
      <dgm:t>
        <a:bodyPr/>
        <a:lstStyle/>
        <a:p>
          <a:r>
            <a:rPr lang="es-PA" dirty="0" smtClean="0"/>
            <a:t>El problema más importante que enfrenta la educación actual es que los Inmigrantes Digitales, que hablan un lenguaje fuera de época), están luchando para enseñar a una población que habla un lenguaje completamente nuevo. </a:t>
          </a:r>
          <a:endParaRPr lang="es-PA" dirty="0"/>
        </a:p>
      </dgm:t>
    </dgm:pt>
    <dgm:pt modelId="{D395C695-3629-475B-A7BD-FA3642ABD1A1}" type="parTrans" cxnId="{9F9C09C6-DBF0-4A6C-93E8-D796FEB89762}">
      <dgm:prSet/>
      <dgm:spPr/>
      <dgm:t>
        <a:bodyPr/>
        <a:lstStyle/>
        <a:p>
          <a:endParaRPr lang="es-PA"/>
        </a:p>
      </dgm:t>
    </dgm:pt>
    <dgm:pt modelId="{8C660AD1-5CEC-4130-895A-D4DB3B313FE4}" type="sibTrans" cxnId="{9F9C09C6-DBF0-4A6C-93E8-D796FEB89762}">
      <dgm:prSet/>
      <dgm:spPr/>
      <dgm:t>
        <a:bodyPr/>
        <a:lstStyle/>
        <a:p>
          <a:endParaRPr lang="es-PA"/>
        </a:p>
      </dgm:t>
    </dgm:pt>
    <dgm:pt modelId="{E816D6E4-0B87-44E5-B9E6-366258B27028}">
      <dgm:prSet phldrT="[Texto]"/>
      <dgm:spPr/>
      <dgm:t>
        <a:bodyPr/>
        <a:lstStyle/>
        <a:p>
          <a:r>
            <a:rPr lang="es-PA" dirty="0" smtClean="0"/>
            <a:t>Debemos adoptar como herramienta de trabajo la tecnología digital como una necesidad básica de supervivencia social y laboral. </a:t>
          </a:r>
          <a:endParaRPr lang="es-PA" dirty="0"/>
        </a:p>
      </dgm:t>
    </dgm:pt>
    <dgm:pt modelId="{1ABF2B9F-3762-4A53-8861-3AB345F07946}" type="parTrans" cxnId="{EBF02684-0419-4108-961C-CF0233E570C0}">
      <dgm:prSet/>
      <dgm:spPr/>
      <dgm:t>
        <a:bodyPr/>
        <a:lstStyle/>
        <a:p>
          <a:endParaRPr lang="es-PA"/>
        </a:p>
      </dgm:t>
    </dgm:pt>
    <dgm:pt modelId="{44323076-3BEC-4D3D-9C0E-3D9104DFB1A8}" type="sibTrans" cxnId="{EBF02684-0419-4108-961C-CF0233E570C0}">
      <dgm:prSet/>
      <dgm:spPr/>
      <dgm:t>
        <a:bodyPr/>
        <a:lstStyle/>
        <a:p>
          <a:endParaRPr lang="es-PA"/>
        </a:p>
      </dgm:t>
    </dgm:pt>
    <dgm:pt modelId="{FAC47E45-0C0B-4E66-8C23-EC486ED87134}" type="pres">
      <dgm:prSet presAssocID="{C9D8A71A-9F63-460D-8595-8DD9FB46C34B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PA"/>
        </a:p>
      </dgm:t>
    </dgm:pt>
    <dgm:pt modelId="{B7C92F0A-231E-4FB1-96CA-E5E96AFF5761}" type="pres">
      <dgm:prSet presAssocID="{AC94154D-DCF8-4619-96F6-D1950539B575}" presName="composite" presStyleCnt="0"/>
      <dgm:spPr/>
    </dgm:pt>
    <dgm:pt modelId="{CB16F552-277B-47AA-B595-E7315A6177D8}" type="pres">
      <dgm:prSet presAssocID="{AC94154D-DCF8-4619-96F6-D1950539B575}" presName="LShape" presStyleLbl="alignNode1" presStyleIdx="0" presStyleCnt="5" custScaleX="99351" custLinFactNeighborX="-6049" custLinFactNeighborY="-559"/>
      <dgm:spPr/>
    </dgm:pt>
    <dgm:pt modelId="{430816A3-72D5-43BC-8E5C-6C71B7F2EA14}" type="pres">
      <dgm:prSet presAssocID="{AC94154D-DCF8-4619-96F6-D1950539B575}" presName="ParentText" presStyleLbl="revTx" presStyleIdx="0" presStyleCnt="3" custScaleX="108038" custScaleY="82401" custLinFactNeighborX="-1898" custLinFactNeighborY="-77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9F046A56-8CEC-4C3F-801A-3F81AAB3C124}" type="pres">
      <dgm:prSet presAssocID="{AC94154D-DCF8-4619-96F6-D1950539B575}" presName="Triangle" presStyleLbl="alignNode1" presStyleIdx="1" presStyleCnt="5"/>
      <dgm:spPr/>
    </dgm:pt>
    <dgm:pt modelId="{9DD12872-9520-404B-B903-E08E833D2CF1}" type="pres">
      <dgm:prSet presAssocID="{9043406F-7FD6-402D-ABA3-F59539CDB298}" presName="sibTrans" presStyleCnt="0"/>
      <dgm:spPr/>
    </dgm:pt>
    <dgm:pt modelId="{F33D3FE9-114A-48C5-811C-61682D88964D}" type="pres">
      <dgm:prSet presAssocID="{9043406F-7FD6-402D-ABA3-F59539CDB298}" presName="space" presStyleCnt="0"/>
      <dgm:spPr/>
    </dgm:pt>
    <dgm:pt modelId="{D256063F-28A7-405C-BB44-1EDAB6F1A448}" type="pres">
      <dgm:prSet presAssocID="{92355F36-0286-482E-AAE6-ECC8FD3332B3}" presName="composite" presStyleCnt="0"/>
      <dgm:spPr/>
    </dgm:pt>
    <dgm:pt modelId="{6AB6E3DE-4E74-4F40-9AA1-40E7A156C6CD}" type="pres">
      <dgm:prSet presAssocID="{92355F36-0286-482E-AAE6-ECC8FD3332B3}" presName="LShape" presStyleLbl="alignNode1" presStyleIdx="2" presStyleCnt="5"/>
      <dgm:spPr/>
    </dgm:pt>
    <dgm:pt modelId="{DF37122C-FCD5-414A-AFDE-980AE11CAE30}" type="pres">
      <dgm:prSet presAssocID="{92355F36-0286-482E-AAE6-ECC8FD3332B3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D7F9AFF4-CECF-44FC-843A-D526482AE66E}" type="pres">
      <dgm:prSet presAssocID="{92355F36-0286-482E-AAE6-ECC8FD3332B3}" presName="Triangle" presStyleLbl="alignNode1" presStyleIdx="3" presStyleCnt="5"/>
      <dgm:spPr/>
    </dgm:pt>
    <dgm:pt modelId="{3AE2DFD3-F67F-4720-BAB3-A64E170950C9}" type="pres">
      <dgm:prSet presAssocID="{8C660AD1-5CEC-4130-895A-D4DB3B313FE4}" presName="sibTrans" presStyleCnt="0"/>
      <dgm:spPr/>
    </dgm:pt>
    <dgm:pt modelId="{4602B9CF-ADD3-47DF-B6A0-B8555CD36393}" type="pres">
      <dgm:prSet presAssocID="{8C660AD1-5CEC-4130-895A-D4DB3B313FE4}" presName="space" presStyleCnt="0"/>
      <dgm:spPr/>
    </dgm:pt>
    <dgm:pt modelId="{516B8965-ACAF-4078-BDCF-9866CC2820AF}" type="pres">
      <dgm:prSet presAssocID="{E816D6E4-0B87-44E5-B9E6-366258B27028}" presName="composite" presStyleCnt="0"/>
      <dgm:spPr/>
    </dgm:pt>
    <dgm:pt modelId="{7D772E5E-BE3D-4468-B467-C9F15673FD3A}" type="pres">
      <dgm:prSet presAssocID="{E816D6E4-0B87-44E5-B9E6-366258B27028}" presName="LShape" presStyleLbl="alignNode1" presStyleIdx="4" presStyleCnt="5"/>
      <dgm:spPr/>
    </dgm:pt>
    <dgm:pt modelId="{7480CE98-92AB-4B5C-8C2C-F934110E25A9}" type="pres">
      <dgm:prSet presAssocID="{E816D6E4-0B87-44E5-B9E6-366258B27028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PA"/>
        </a:p>
      </dgm:t>
    </dgm:pt>
  </dgm:ptLst>
  <dgm:cxnLst>
    <dgm:cxn modelId="{B531A44B-A201-4D63-BFE7-8E2075066F05}" srcId="{C9D8A71A-9F63-460D-8595-8DD9FB46C34B}" destId="{AC94154D-DCF8-4619-96F6-D1950539B575}" srcOrd="0" destOrd="0" parTransId="{FA6FDC40-F359-4442-A32F-3FF754A17D30}" sibTransId="{9043406F-7FD6-402D-ABA3-F59539CDB298}"/>
    <dgm:cxn modelId="{9F9C09C6-DBF0-4A6C-93E8-D796FEB89762}" srcId="{C9D8A71A-9F63-460D-8595-8DD9FB46C34B}" destId="{92355F36-0286-482E-AAE6-ECC8FD3332B3}" srcOrd="1" destOrd="0" parTransId="{D395C695-3629-475B-A7BD-FA3642ABD1A1}" sibTransId="{8C660AD1-5CEC-4130-895A-D4DB3B313FE4}"/>
    <dgm:cxn modelId="{E3815AD2-0F92-4AFF-8F78-DE66BBC54FFF}" type="presOf" srcId="{92355F36-0286-482E-AAE6-ECC8FD3332B3}" destId="{DF37122C-FCD5-414A-AFDE-980AE11CAE30}" srcOrd="0" destOrd="0" presId="urn:microsoft.com/office/officeart/2009/3/layout/StepUpProcess"/>
    <dgm:cxn modelId="{604C5798-260A-4ACE-AC74-90EA4723EEE6}" type="presOf" srcId="{AC94154D-DCF8-4619-96F6-D1950539B575}" destId="{430816A3-72D5-43BC-8E5C-6C71B7F2EA14}" srcOrd="0" destOrd="0" presId="urn:microsoft.com/office/officeart/2009/3/layout/StepUpProcess"/>
    <dgm:cxn modelId="{EBF02684-0419-4108-961C-CF0233E570C0}" srcId="{C9D8A71A-9F63-460D-8595-8DD9FB46C34B}" destId="{E816D6E4-0B87-44E5-B9E6-366258B27028}" srcOrd="2" destOrd="0" parTransId="{1ABF2B9F-3762-4A53-8861-3AB345F07946}" sibTransId="{44323076-3BEC-4D3D-9C0E-3D9104DFB1A8}"/>
    <dgm:cxn modelId="{CF17535E-477A-45AC-8B87-6F62C6CDD8DD}" type="presOf" srcId="{E816D6E4-0B87-44E5-B9E6-366258B27028}" destId="{7480CE98-92AB-4B5C-8C2C-F934110E25A9}" srcOrd="0" destOrd="0" presId="urn:microsoft.com/office/officeart/2009/3/layout/StepUpProcess"/>
    <dgm:cxn modelId="{8DC34ECA-ADD0-48C5-8CB3-D08CB53EF32D}" type="presOf" srcId="{C9D8A71A-9F63-460D-8595-8DD9FB46C34B}" destId="{FAC47E45-0C0B-4E66-8C23-EC486ED87134}" srcOrd="0" destOrd="0" presId="urn:microsoft.com/office/officeart/2009/3/layout/StepUpProcess"/>
    <dgm:cxn modelId="{24390B55-0735-4EFD-B478-BA2ED4FEF206}" type="presParOf" srcId="{FAC47E45-0C0B-4E66-8C23-EC486ED87134}" destId="{B7C92F0A-231E-4FB1-96CA-E5E96AFF5761}" srcOrd="0" destOrd="0" presId="urn:microsoft.com/office/officeart/2009/3/layout/StepUpProcess"/>
    <dgm:cxn modelId="{CBFC459E-B9D0-4AC6-AD6A-0E44AB8CA26E}" type="presParOf" srcId="{B7C92F0A-231E-4FB1-96CA-E5E96AFF5761}" destId="{CB16F552-277B-47AA-B595-E7315A6177D8}" srcOrd="0" destOrd="0" presId="urn:microsoft.com/office/officeart/2009/3/layout/StepUpProcess"/>
    <dgm:cxn modelId="{77C05A0F-B8D0-4D3A-9362-58C4BB4A6DD8}" type="presParOf" srcId="{B7C92F0A-231E-4FB1-96CA-E5E96AFF5761}" destId="{430816A3-72D5-43BC-8E5C-6C71B7F2EA14}" srcOrd="1" destOrd="0" presId="urn:microsoft.com/office/officeart/2009/3/layout/StepUpProcess"/>
    <dgm:cxn modelId="{B73A82B6-B952-4388-BF4F-84FD61F84C9F}" type="presParOf" srcId="{B7C92F0A-231E-4FB1-96CA-E5E96AFF5761}" destId="{9F046A56-8CEC-4C3F-801A-3F81AAB3C124}" srcOrd="2" destOrd="0" presId="urn:microsoft.com/office/officeart/2009/3/layout/StepUpProcess"/>
    <dgm:cxn modelId="{30557021-52D1-437E-976D-9D3D54832000}" type="presParOf" srcId="{FAC47E45-0C0B-4E66-8C23-EC486ED87134}" destId="{9DD12872-9520-404B-B903-E08E833D2CF1}" srcOrd="1" destOrd="0" presId="urn:microsoft.com/office/officeart/2009/3/layout/StepUpProcess"/>
    <dgm:cxn modelId="{DB871E64-573D-4D58-A60F-C4CBD39EC23C}" type="presParOf" srcId="{9DD12872-9520-404B-B903-E08E833D2CF1}" destId="{F33D3FE9-114A-48C5-811C-61682D88964D}" srcOrd="0" destOrd="0" presId="urn:microsoft.com/office/officeart/2009/3/layout/StepUpProcess"/>
    <dgm:cxn modelId="{8F86F257-5BD3-464A-977F-285F5F9D0B11}" type="presParOf" srcId="{FAC47E45-0C0B-4E66-8C23-EC486ED87134}" destId="{D256063F-28A7-405C-BB44-1EDAB6F1A448}" srcOrd="2" destOrd="0" presId="urn:microsoft.com/office/officeart/2009/3/layout/StepUpProcess"/>
    <dgm:cxn modelId="{0F34BE74-BB91-4D2F-8CB0-DC81C43A19BC}" type="presParOf" srcId="{D256063F-28A7-405C-BB44-1EDAB6F1A448}" destId="{6AB6E3DE-4E74-4F40-9AA1-40E7A156C6CD}" srcOrd="0" destOrd="0" presId="urn:microsoft.com/office/officeart/2009/3/layout/StepUpProcess"/>
    <dgm:cxn modelId="{BDD6A212-F0C3-49AE-82C1-C364DCA82074}" type="presParOf" srcId="{D256063F-28A7-405C-BB44-1EDAB6F1A448}" destId="{DF37122C-FCD5-414A-AFDE-980AE11CAE30}" srcOrd="1" destOrd="0" presId="urn:microsoft.com/office/officeart/2009/3/layout/StepUpProcess"/>
    <dgm:cxn modelId="{E42330DF-371E-468C-99DC-466BEA1319E6}" type="presParOf" srcId="{D256063F-28A7-405C-BB44-1EDAB6F1A448}" destId="{D7F9AFF4-CECF-44FC-843A-D526482AE66E}" srcOrd="2" destOrd="0" presId="urn:microsoft.com/office/officeart/2009/3/layout/StepUpProcess"/>
    <dgm:cxn modelId="{E0086590-7D9C-4E1D-B906-4B7E0FE828DB}" type="presParOf" srcId="{FAC47E45-0C0B-4E66-8C23-EC486ED87134}" destId="{3AE2DFD3-F67F-4720-BAB3-A64E170950C9}" srcOrd="3" destOrd="0" presId="urn:microsoft.com/office/officeart/2009/3/layout/StepUpProcess"/>
    <dgm:cxn modelId="{4DAF64F0-9B7F-4A4B-8E02-FD5CC50FB73F}" type="presParOf" srcId="{3AE2DFD3-F67F-4720-BAB3-A64E170950C9}" destId="{4602B9CF-ADD3-47DF-B6A0-B8555CD36393}" srcOrd="0" destOrd="0" presId="urn:microsoft.com/office/officeart/2009/3/layout/StepUpProcess"/>
    <dgm:cxn modelId="{0024049B-BBEB-4E0E-A737-55BD9C665DCE}" type="presParOf" srcId="{FAC47E45-0C0B-4E66-8C23-EC486ED87134}" destId="{516B8965-ACAF-4078-BDCF-9866CC2820AF}" srcOrd="4" destOrd="0" presId="urn:microsoft.com/office/officeart/2009/3/layout/StepUpProcess"/>
    <dgm:cxn modelId="{660E627A-4758-430D-AA53-490CF721293E}" type="presParOf" srcId="{516B8965-ACAF-4078-BDCF-9866CC2820AF}" destId="{7D772E5E-BE3D-4468-B467-C9F15673FD3A}" srcOrd="0" destOrd="0" presId="urn:microsoft.com/office/officeart/2009/3/layout/StepUpProcess"/>
    <dgm:cxn modelId="{4EA4C310-B95F-4A54-B514-F3968449C760}" type="presParOf" srcId="{516B8965-ACAF-4078-BDCF-9866CC2820AF}" destId="{7480CE98-92AB-4B5C-8C2C-F934110E25A9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9AFCC67-DE6A-4560-B5B9-892E2E5F1D74}" type="doc">
      <dgm:prSet loTypeId="urn:microsoft.com/office/officeart/2009/layout/ReverseList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A"/>
        </a:p>
      </dgm:t>
    </dgm:pt>
    <dgm:pt modelId="{1B66D2EF-4138-4FBF-BB2D-473B747974E6}">
      <dgm:prSet phldrT="[Texto]"/>
      <dgm:spPr/>
      <dgm:t>
        <a:bodyPr/>
        <a:lstStyle/>
        <a:p>
          <a:r>
            <a:rPr lang="es-PA" dirty="0" smtClean="0">
              <a:solidFill>
                <a:schemeClr val="bg1"/>
              </a:solidFill>
            </a:rPr>
            <a:t>Es necesario que nativos o inmigrantes estemos en constante lucha por actualizarnos, por innovar nuestro</a:t>
          </a:r>
          <a:endParaRPr lang="es-PA" dirty="0">
            <a:solidFill>
              <a:schemeClr val="bg1"/>
            </a:solidFill>
          </a:endParaRPr>
        </a:p>
      </dgm:t>
    </dgm:pt>
    <dgm:pt modelId="{0811EE83-4FC6-4789-8752-103C9D2A57A9}" type="parTrans" cxnId="{4A9EF74B-7B9A-438F-8B4A-B8042BB1FBA9}">
      <dgm:prSet/>
      <dgm:spPr/>
      <dgm:t>
        <a:bodyPr/>
        <a:lstStyle/>
        <a:p>
          <a:endParaRPr lang="es-PA"/>
        </a:p>
      </dgm:t>
    </dgm:pt>
    <dgm:pt modelId="{A9EB646B-68D4-4954-B692-C472C78C368D}" type="sibTrans" cxnId="{4A9EF74B-7B9A-438F-8B4A-B8042BB1FBA9}">
      <dgm:prSet/>
      <dgm:spPr/>
      <dgm:t>
        <a:bodyPr/>
        <a:lstStyle/>
        <a:p>
          <a:endParaRPr lang="es-PA"/>
        </a:p>
      </dgm:t>
    </dgm:pt>
    <dgm:pt modelId="{E0D12410-BA9B-4782-AB96-889E455D64E0}">
      <dgm:prSet phldrT="[Texto]"/>
      <dgm:spPr/>
      <dgm:t>
        <a:bodyPr/>
        <a:lstStyle/>
        <a:p>
          <a:r>
            <a:rPr lang="es-PA" dirty="0" smtClean="0">
              <a:solidFill>
                <a:schemeClr val="bg1"/>
              </a:solidFill>
            </a:rPr>
            <a:t>Trabajo a favor y con provecho de la era digital. </a:t>
          </a:r>
          <a:endParaRPr lang="es-PA" dirty="0">
            <a:solidFill>
              <a:schemeClr val="bg1"/>
            </a:solidFill>
          </a:endParaRPr>
        </a:p>
      </dgm:t>
    </dgm:pt>
    <dgm:pt modelId="{AE7A0CE8-7339-4C4A-9D20-093A92FC7F9D}" type="parTrans" cxnId="{AB02ECAA-AB22-4177-A586-1D8E3D6A1AD7}">
      <dgm:prSet/>
      <dgm:spPr/>
      <dgm:t>
        <a:bodyPr/>
        <a:lstStyle/>
        <a:p>
          <a:endParaRPr lang="es-PA"/>
        </a:p>
      </dgm:t>
    </dgm:pt>
    <dgm:pt modelId="{8F38C02E-812D-444E-9245-62508D6222C9}" type="sibTrans" cxnId="{AB02ECAA-AB22-4177-A586-1D8E3D6A1AD7}">
      <dgm:prSet/>
      <dgm:spPr/>
      <dgm:t>
        <a:bodyPr/>
        <a:lstStyle/>
        <a:p>
          <a:endParaRPr lang="es-PA"/>
        </a:p>
      </dgm:t>
    </dgm:pt>
    <dgm:pt modelId="{B83183FC-215F-4D58-AD2B-938302C02C69}" type="pres">
      <dgm:prSet presAssocID="{C9AFCC67-DE6A-4560-B5B9-892E2E5F1D74}" presName="Name0" presStyleCnt="0">
        <dgm:presLayoutVars>
          <dgm:chMax val="2"/>
          <dgm:chPref val="2"/>
          <dgm:animLvl val="lvl"/>
        </dgm:presLayoutVars>
      </dgm:prSet>
      <dgm:spPr/>
      <dgm:t>
        <a:bodyPr/>
        <a:lstStyle/>
        <a:p>
          <a:endParaRPr lang="es-PA"/>
        </a:p>
      </dgm:t>
    </dgm:pt>
    <dgm:pt modelId="{4F4CC4A6-A86C-4524-8D16-FBFDF1A92352}" type="pres">
      <dgm:prSet presAssocID="{C9AFCC67-DE6A-4560-B5B9-892E2E5F1D74}" presName="Lef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69482253-6AFB-437C-ABB4-41F3FACE5FC4}" type="pres">
      <dgm:prSet presAssocID="{C9AFCC67-DE6A-4560-B5B9-892E2E5F1D74}" presName="LeftNode" presStyleLbl="bgImgPlace1" presStyleIdx="0" presStyleCnt="2" custScaleX="160579">
        <dgm:presLayoutVars>
          <dgm:chMax val="2"/>
          <dgm:chPref val="2"/>
        </dgm:presLayoutVars>
      </dgm:prSet>
      <dgm:spPr/>
      <dgm:t>
        <a:bodyPr/>
        <a:lstStyle/>
        <a:p>
          <a:endParaRPr lang="es-PA"/>
        </a:p>
      </dgm:t>
    </dgm:pt>
    <dgm:pt modelId="{B3378E8D-5579-4EAB-A839-B7E11B25355D}" type="pres">
      <dgm:prSet presAssocID="{C9AFCC67-DE6A-4560-B5B9-892E2E5F1D74}" presName="Righ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5908FABA-70EE-407D-B0C2-679B02443160}" type="pres">
      <dgm:prSet presAssocID="{C9AFCC67-DE6A-4560-B5B9-892E2E5F1D74}" presName="RightNode" presStyleLbl="bgImgPlace1" presStyleIdx="1" presStyleCnt="2" custScaleX="70859">
        <dgm:presLayoutVars>
          <dgm:chMax val="0"/>
          <dgm:chPref val="0"/>
        </dgm:presLayoutVars>
      </dgm:prSet>
      <dgm:spPr/>
      <dgm:t>
        <a:bodyPr/>
        <a:lstStyle/>
        <a:p>
          <a:endParaRPr lang="es-PA"/>
        </a:p>
      </dgm:t>
    </dgm:pt>
    <dgm:pt modelId="{CB82477C-E237-4044-A111-94530647D347}" type="pres">
      <dgm:prSet presAssocID="{C9AFCC67-DE6A-4560-B5B9-892E2E5F1D74}" presName="TopArrow" presStyleLbl="node1" presStyleIdx="0" presStyleCnt="2" custLinFactNeighborX="6441" custLinFactNeighborY="-7730"/>
      <dgm:spPr/>
    </dgm:pt>
    <dgm:pt modelId="{0CB2A11E-F40F-417A-A49D-278CBD421A59}" type="pres">
      <dgm:prSet presAssocID="{C9AFCC67-DE6A-4560-B5B9-892E2E5F1D74}" presName="BottomArrow" presStyleLbl="node1" presStyleIdx="1" presStyleCnt="2" custLinFactNeighborX="322" custLinFactNeighborY="6441"/>
      <dgm:spPr/>
    </dgm:pt>
  </dgm:ptLst>
  <dgm:cxnLst>
    <dgm:cxn modelId="{58CD5561-42B7-4DD5-AB23-2896809ECA11}" type="presOf" srcId="{E0D12410-BA9B-4782-AB96-889E455D64E0}" destId="{B3378E8D-5579-4EAB-A839-B7E11B25355D}" srcOrd="0" destOrd="0" presId="urn:microsoft.com/office/officeart/2009/layout/ReverseList"/>
    <dgm:cxn modelId="{4A9EF74B-7B9A-438F-8B4A-B8042BB1FBA9}" srcId="{C9AFCC67-DE6A-4560-B5B9-892E2E5F1D74}" destId="{1B66D2EF-4138-4FBF-BB2D-473B747974E6}" srcOrd="0" destOrd="0" parTransId="{0811EE83-4FC6-4789-8752-103C9D2A57A9}" sibTransId="{A9EB646B-68D4-4954-B692-C472C78C368D}"/>
    <dgm:cxn modelId="{246E8E83-7DC5-423E-9692-6DB764B38523}" type="presOf" srcId="{E0D12410-BA9B-4782-AB96-889E455D64E0}" destId="{5908FABA-70EE-407D-B0C2-679B02443160}" srcOrd="1" destOrd="0" presId="urn:microsoft.com/office/officeart/2009/layout/ReverseList"/>
    <dgm:cxn modelId="{EF89B418-5FD2-4E3C-9570-17FAFD3C2EA4}" type="presOf" srcId="{1B66D2EF-4138-4FBF-BB2D-473B747974E6}" destId="{4F4CC4A6-A86C-4524-8D16-FBFDF1A92352}" srcOrd="0" destOrd="0" presId="urn:microsoft.com/office/officeart/2009/layout/ReverseList"/>
    <dgm:cxn modelId="{AB02ECAA-AB22-4177-A586-1D8E3D6A1AD7}" srcId="{C9AFCC67-DE6A-4560-B5B9-892E2E5F1D74}" destId="{E0D12410-BA9B-4782-AB96-889E455D64E0}" srcOrd="1" destOrd="0" parTransId="{AE7A0CE8-7339-4C4A-9D20-093A92FC7F9D}" sibTransId="{8F38C02E-812D-444E-9245-62508D6222C9}"/>
    <dgm:cxn modelId="{09C9055D-D102-40DB-8C66-A525E3FCCEDE}" type="presOf" srcId="{1B66D2EF-4138-4FBF-BB2D-473B747974E6}" destId="{69482253-6AFB-437C-ABB4-41F3FACE5FC4}" srcOrd="1" destOrd="0" presId="urn:microsoft.com/office/officeart/2009/layout/ReverseList"/>
    <dgm:cxn modelId="{554D0A67-B033-489F-9E84-D95A1B47CD4F}" type="presOf" srcId="{C9AFCC67-DE6A-4560-B5B9-892E2E5F1D74}" destId="{B83183FC-215F-4D58-AD2B-938302C02C69}" srcOrd="0" destOrd="0" presId="urn:microsoft.com/office/officeart/2009/layout/ReverseList"/>
    <dgm:cxn modelId="{CBA7F37A-9F03-40B5-A82F-8097948C08B3}" type="presParOf" srcId="{B83183FC-215F-4D58-AD2B-938302C02C69}" destId="{4F4CC4A6-A86C-4524-8D16-FBFDF1A92352}" srcOrd="0" destOrd="0" presId="urn:microsoft.com/office/officeart/2009/layout/ReverseList"/>
    <dgm:cxn modelId="{C2E35BEF-3E5A-4C1F-844E-167E9A3A2337}" type="presParOf" srcId="{B83183FC-215F-4D58-AD2B-938302C02C69}" destId="{69482253-6AFB-437C-ABB4-41F3FACE5FC4}" srcOrd="1" destOrd="0" presId="urn:microsoft.com/office/officeart/2009/layout/ReverseList"/>
    <dgm:cxn modelId="{044B5880-C4DE-4208-BF1E-3BEFF30C5A8C}" type="presParOf" srcId="{B83183FC-215F-4D58-AD2B-938302C02C69}" destId="{B3378E8D-5579-4EAB-A839-B7E11B25355D}" srcOrd="2" destOrd="0" presId="urn:microsoft.com/office/officeart/2009/layout/ReverseList"/>
    <dgm:cxn modelId="{8510B16A-62CA-40A6-AA85-94AA481BB893}" type="presParOf" srcId="{B83183FC-215F-4D58-AD2B-938302C02C69}" destId="{5908FABA-70EE-407D-B0C2-679B02443160}" srcOrd="3" destOrd="0" presId="urn:microsoft.com/office/officeart/2009/layout/ReverseList"/>
    <dgm:cxn modelId="{2341CF29-0A33-47C0-8352-E4454DD4EE33}" type="presParOf" srcId="{B83183FC-215F-4D58-AD2B-938302C02C69}" destId="{CB82477C-E237-4044-A111-94530647D347}" srcOrd="4" destOrd="0" presId="urn:microsoft.com/office/officeart/2009/layout/ReverseList"/>
    <dgm:cxn modelId="{44477684-2C43-4EFA-B30E-03D0F54803C9}" type="presParOf" srcId="{B83183FC-215F-4D58-AD2B-938302C02C69}" destId="{0CB2A11E-F40F-417A-A49D-278CBD421A59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8C4EBC9-8A4C-4FB8-9CA4-0DE16714291E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A"/>
        </a:p>
      </dgm:t>
    </dgm:pt>
    <dgm:pt modelId="{8A0D24BF-096D-48D5-BADD-59C60187DF10}">
      <dgm:prSet phldrT="[Texto]"/>
      <dgm:spPr/>
      <dgm:t>
        <a:bodyPr/>
        <a:lstStyle/>
        <a:p>
          <a:r>
            <a:rPr lang="es-PA" dirty="0" err="1" smtClean="0">
              <a:solidFill>
                <a:schemeClr val="bg1"/>
              </a:solidFill>
            </a:rPr>
            <a:t>Prensky</a:t>
          </a:r>
          <a:r>
            <a:rPr lang="es-PA" dirty="0" smtClean="0">
              <a:solidFill>
                <a:schemeClr val="bg1"/>
              </a:solidFill>
            </a:rPr>
            <a:t> afirma que:</a:t>
          </a:r>
          <a:endParaRPr lang="es-PA" dirty="0">
            <a:solidFill>
              <a:schemeClr val="bg1"/>
            </a:solidFill>
          </a:endParaRPr>
        </a:p>
      </dgm:t>
    </dgm:pt>
    <dgm:pt modelId="{99AC9A25-893D-4569-AE17-D528C0F2F1A6}" type="parTrans" cxnId="{69AAF3C5-3D69-46B9-B02E-0DBD60FE05DF}">
      <dgm:prSet/>
      <dgm:spPr/>
      <dgm:t>
        <a:bodyPr/>
        <a:lstStyle/>
        <a:p>
          <a:endParaRPr lang="es-PA"/>
        </a:p>
      </dgm:t>
    </dgm:pt>
    <dgm:pt modelId="{0F2E6159-D8F1-4649-BC18-B78A0A840A3F}" type="sibTrans" cxnId="{69AAF3C5-3D69-46B9-B02E-0DBD60FE05DF}">
      <dgm:prSet/>
      <dgm:spPr/>
      <dgm:t>
        <a:bodyPr/>
        <a:lstStyle/>
        <a:p>
          <a:endParaRPr lang="es-PA"/>
        </a:p>
      </dgm:t>
    </dgm:pt>
    <dgm:pt modelId="{72343EC5-EEF3-443C-AB55-C7FB83D18CC1}">
      <dgm:prSet phldrT="[Texto]"/>
      <dgm:spPr/>
      <dgm:t>
        <a:bodyPr/>
        <a:lstStyle/>
        <a:p>
          <a:pPr algn="l"/>
          <a:r>
            <a:rPr lang="es-PA" dirty="0" smtClean="0"/>
            <a:t>Si los educadores Inmigrantes Digitales realmente quieren llegar a los Nativos Digitales, es decir a todos sus estudiantes, van a tener que cambiar. </a:t>
          </a:r>
          <a:endParaRPr lang="es-PA" dirty="0"/>
        </a:p>
      </dgm:t>
    </dgm:pt>
    <dgm:pt modelId="{C6CB66AF-1204-4D21-A938-0780923D2C46}" type="parTrans" cxnId="{CAE082FA-C6A5-469B-BCA8-DC7FACFDAA7E}">
      <dgm:prSet/>
      <dgm:spPr/>
      <dgm:t>
        <a:bodyPr/>
        <a:lstStyle/>
        <a:p>
          <a:endParaRPr lang="es-PA"/>
        </a:p>
      </dgm:t>
    </dgm:pt>
    <dgm:pt modelId="{9CE62392-70BF-4342-AA71-976653D7905E}" type="sibTrans" cxnId="{CAE082FA-C6A5-469B-BCA8-DC7FACFDAA7E}">
      <dgm:prSet/>
      <dgm:spPr/>
      <dgm:t>
        <a:bodyPr/>
        <a:lstStyle/>
        <a:p>
          <a:endParaRPr lang="es-PA"/>
        </a:p>
      </dgm:t>
    </dgm:pt>
    <dgm:pt modelId="{E227403C-3EEE-4430-8A0D-882BE69BE7F2}" type="pres">
      <dgm:prSet presAssocID="{F8C4EBC9-8A4C-4FB8-9CA4-0DE16714291E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s-PA"/>
        </a:p>
      </dgm:t>
    </dgm:pt>
    <dgm:pt modelId="{78937313-B2D6-494E-A7DC-DD16C98ABB0A}" type="pres">
      <dgm:prSet presAssocID="{8A0D24BF-096D-48D5-BADD-59C60187DF10}" presName="horFlow" presStyleCnt="0"/>
      <dgm:spPr/>
    </dgm:pt>
    <dgm:pt modelId="{2E2F79F6-9B83-4458-8698-EA917BD05FA5}" type="pres">
      <dgm:prSet presAssocID="{8A0D24BF-096D-48D5-BADD-59C60187DF10}" presName="bigChev" presStyleLbl="node1" presStyleIdx="0" presStyleCnt="1" custScaleX="85449"/>
      <dgm:spPr/>
      <dgm:t>
        <a:bodyPr/>
        <a:lstStyle/>
        <a:p>
          <a:endParaRPr lang="es-PA"/>
        </a:p>
      </dgm:t>
    </dgm:pt>
    <dgm:pt modelId="{57C1D1DC-5D2F-4B57-A2F7-E48B3A8F0B87}" type="pres">
      <dgm:prSet presAssocID="{C6CB66AF-1204-4D21-A938-0780923D2C46}" presName="parTrans" presStyleCnt="0"/>
      <dgm:spPr/>
    </dgm:pt>
    <dgm:pt modelId="{6A29DBDF-597D-41B5-8F0A-879CA5712273}" type="pres">
      <dgm:prSet presAssocID="{72343EC5-EEF3-443C-AB55-C7FB83D18CC1}" presName="node" presStyleLbl="alignAccFollowNode1" presStyleIdx="0" presStyleCnt="1" custScaleX="115927" custScaleY="129081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</dgm:ptLst>
  <dgm:cxnLst>
    <dgm:cxn modelId="{D34203C1-EA6A-4AE0-BCE7-EF0A84B47A66}" type="presOf" srcId="{8A0D24BF-096D-48D5-BADD-59C60187DF10}" destId="{2E2F79F6-9B83-4458-8698-EA917BD05FA5}" srcOrd="0" destOrd="0" presId="urn:microsoft.com/office/officeart/2005/8/layout/lProcess3"/>
    <dgm:cxn modelId="{1A59C352-4EFA-40D4-9663-29F690DCE2A6}" type="presOf" srcId="{F8C4EBC9-8A4C-4FB8-9CA4-0DE16714291E}" destId="{E227403C-3EEE-4430-8A0D-882BE69BE7F2}" srcOrd="0" destOrd="0" presId="urn:microsoft.com/office/officeart/2005/8/layout/lProcess3"/>
    <dgm:cxn modelId="{69AAF3C5-3D69-46B9-B02E-0DBD60FE05DF}" srcId="{F8C4EBC9-8A4C-4FB8-9CA4-0DE16714291E}" destId="{8A0D24BF-096D-48D5-BADD-59C60187DF10}" srcOrd="0" destOrd="0" parTransId="{99AC9A25-893D-4569-AE17-D528C0F2F1A6}" sibTransId="{0F2E6159-D8F1-4649-BC18-B78A0A840A3F}"/>
    <dgm:cxn modelId="{CAE082FA-C6A5-469B-BCA8-DC7FACFDAA7E}" srcId="{8A0D24BF-096D-48D5-BADD-59C60187DF10}" destId="{72343EC5-EEF3-443C-AB55-C7FB83D18CC1}" srcOrd="0" destOrd="0" parTransId="{C6CB66AF-1204-4D21-A938-0780923D2C46}" sibTransId="{9CE62392-70BF-4342-AA71-976653D7905E}"/>
    <dgm:cxn modelId="{0044B5AF-8C34-4A41-90B8-32DF485D28D3}" type="presOf" srcId="{72343EC5-EEF3-443C-AB55-C7FB83D18CC1}" destId="{6A29DBDF-597D-41B5-8F0A-879CA5712273}" srcOrd="0" destOrd="0" presId="urn:microsoft.com/office/officeart/2005/8/layout/lProcess3"/>
    <dgm:cxn modelId="{75DCE56C-3D62-42A5-A3B0-916D59985A4D}" type="presParOf" srcId="{E227403C-3EEE-4430-8A0D-882BE69BE7F2}" destId="{78937313-B2D6-494E-A7DC-DD16C98ABB0A}" srcOrd="0" destOrd="0" presId="urn:microsoft.com/office/officeart/2005/8/layout/lProcess3"/>
    <dgm:cxn modelId="{BF23194A-2ABC-41EC-9C79-57E6E86D8120}" type="presParOf" srcId="{78937313-B2D6-494E-A7DC-DD16C98ABB0A}" destId="{2E2F79F6-9B83-4458-8698-EA917BD05FA5}" srcOrd="0" destOrd="0" presId="urn:microsoft.com/office/officeart/2005/8/layout/lProcess3"/>
    <dgm:cxn modelId="{E364E158-B3F9-422F-9818-2BCDEE406359}" type="presParOf" srcId="{78937313-B2D6-494E-A7DC-DD16C98ABB0A}" destId="{57C1D1DC-5D2F-4B57-A2F7-E48B3A8F0B87}" srcOrd="1" destOrd="0" presId="urn:microsoft.com/office/officeart/2005/8/layout/lProcess3"/>
    <dgm:cxn modelId="{6CD61299-C623-4CFB-9D36-AC9BD764C324}" type="presParOf" srcId="{78937313-B2D6-494E-A7DC-DD16C98ABB0A}" destId="{6A29DBDF-597D-41B5-8F0A-879CA5712273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A12CCF-FDE0-4175-AA14-8F54C165F8CC}">
      <dsp:nvSpPr>
        <dsp:cNvPr id="0" name=""/>
        <dsp:cNvSpPr/>
      </dsp:nvSpPr>
      <dsp:spPr>
        <a:xfrm>
          <a:off x="10130" y="1635389"/>
          <a:ext cx="3027950" cy="22425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1800" kern="1200" dirty="0" smtClean="0">
              <a:solidFill>
                <a:schemeClr val="bg1"/>
              </a:solidFill>
            </a:rPr>
            <a:t>Los estudiantes actuales ya no son las personas para el que nuestro sistema educativo estaba diseñado.</a:t>
          </a:r>
          <a:r>
            <a:rPr lang="es-PA" sz="1800" kern="1200" dirty="0" smtClean="0"/>
            <a:t> </a:t>
          </a:r>
          <a:endParaRPr lang="es-PA" sz="1800" kern="1200" dirty="0"/>
        </a:p>
      </dsp:txBody>
      <dsp:txXfrm>
        <a:off x="75813" y="1701072"/>
        <a:ext cx="2896584" cy="2111209"/>
      </dsp:txXfrm>
    </dsp:sp>
    <dsp:sp modelId="{BA5D3FB2-A12D-4A8F-95FF-CAC5282D1CA1}">
      <dsp:nvSpPr>
        <dsp:cNvPr id="0" name=""/>
        <dsp:cNvSpPr/>
      </dsp:nvSpPr>
      <dsp:spPr>
        <a:xfrm>
          <a:off x="3340876" y="2381211"/>
          <a:ext cx="641925" cy="7509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A" sz="1400" kern="1200"/>
        </a:p>
      </dsp:txBody>
      <dsp:txXfrm>
        <a:off x="3340876" y="2531397"/>
        <a:ext cx="449348" cy="450559"/>
      </dsp:txXfrm>
    </dsp:sp>
    <dsp:sp modelId="{D8E42AE4-FD6C-457A-B390-B3BD27D887D2}">
      <dsp:nvSpPr>
        <dsp:cNvPr id="0" name=""/>
        <dsp:cNvSpPr/>
      </dsp:nvSpPr>
      <dsp:spPr>
        <a:xfrm>
          <a:off x="4249261" y="1635389"/>
          <a:ext cx="3027950" cy="22425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1800" kern="1200" dirty="0" smtClean="0">
              <a:solidFill>
                <a:schemeClr val="bg1"/>
              </a:solidFill>
            </a:rPr>
            <a:t>Se puede precisar que la juventud actual está inmersa en un mundo que ya es completamente suyo</a:t>
          </a:r>
          <a:endParaRPr lang="es-PA" sz="1800" kern="1200" dirty="0">
            <a:solidFill>
              <a:schemeClr val="bg1"/>
            </a:solidFill>
          </a:endParaRPr>
        </a:p>
      </dsp:txBody>
      <dsp:txXfrm>
        <a:off x="4314944" y="1701072"/>
        <a:ext cx="2896584" cy="2111209"/>
      </dsp:txXfrm>
    </dsp:sp>
    <dsp:sp modelId="{EE9B0370-2FFF-48C1-9FC5-5542CC373C41}">
      <dsp:nvSpPr>
        <dsp:cNvPr id="0" name=""/>
        <dsp:cNvSpPr/>
      </dsp:nvSpPr>
      <dsp:spPr>
        <a:xfrm>
          <a:off x="7580006" y="2381211"/>
          <a:ext cx="641925" cy="7509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A" sz="1400" kern="1200"/>
        </a:p>
      </dsp:txBody>
      <dsp:txXfrm>
        <a:off x="7580006" y="2531397"/>
        <a:ext cx="449348" cy="450559"/>
      </dsp:txXfrm>
    </dsp:sp>
    <dsp:sp modelId="{BD504CEF-E51B-49BB-BA4F-25ABAE464256}">
      <dsp:nvSpPr>
        <dsp:cNvPr id="0" name=""/>
        <dsp:cNvSpPr/>
      </dsp:nvSpPr>
      <dsp:spPr>
        <a:xfrm>
          <a:off x="8488391" y="1635389"/>
          <a:ext cx="3027950" cy="22425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1800" kern="1200" dirty="0" smtClean="0">
              <a:solidFill>
                <a:schemeClr val="bg1"/>
              </a:solidFill>
            </a:rPr>
            <a:t>Que la actual generación de jóvenes, adolescentes y niños, están en una dinámica búsqueda de lo innovador, por lo que resulta desfasada una educación tradicional y en paralización al cambio.</a:t>
          </a:r>
          <a:r>
            <a:rPr lang="es-PA" sz="1800" kern="1200" dirty="0" smtClean="0"/>
            <a:t> </a:t>
          </a:r>
          <a:endParaRPr lang="es-PA" sz="1800" kern="1200" dirty="0"/>
        </a:p>
      </dsp:txBody>
      <dsp:txXfrm>
        <a:off x="8554074" y="1701072"/>
        <a:ext cx="2896584" cy="21112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FCB0D9-F9C3-42C4-AB3B-976DD064AFC2}">
      <dsp:nvSpPr>
        <dsp:cNvPr id="0" name=""/>
        <dsp:cNvSpPr/>
      </dsp:nvSpPr>
      <dsp:spPr>
        <a:xfrm rot="16200000">
          <a:off x="1176" y="88478"/>
          <a:ext cx="5817443" cy="5817443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2400" kern="1200" dirty="0" err="1" smtClean="0">
              <a:solidFill>
                <a:schemeClr val="bg1"/>
              </a:solidFill>
            </a:rPr>
            <a:t>Prensky</a:t>
          </a:r>
          <a:r>
            <a:rPr lang="es-PA" sz="2400" kern="1200" dirty="0" smtClean="0">
              <a:solidFill>
                <a:schemeClr val="bg1"/>
              </a:solidFill>
            </a:rPr>
            <a:t> encuadra bajo la terminología Nativos Digitales</a:t>
          </a:r>
          <a:endParaRPr lang="es-PA" sz="2400" kern="1200" dirty="0">
            <a:solidFill>
              <a:schemeClr val="bg1"/>
            </a:solidFill>
          </a:endParaRPr>
        </a:p>
      </dsp:txBody>
      <dsp:txXfrm rot="5400000">
        <a:off x="1177" y="1542838"/>
        <a:ext cx="4799390" cy="2908721"/>
      </dsp:txXfrm>
    </dsp:sp>
    <dsp:sp modelId="{F5334E41-5DF4-4A4A-9A03-BD5EACC43D0C}">
      <dsp:nvSpPr>
        <dsp:cNvPr id="0" name=""/>
        <dsp:cNvSpPr/>
      </dsp:nvSpPr>
      <dsp:spPr>
        <a:xfrm rot="5400000">
          <a:off x="6119379" y="88478"/>
          <a:ext cx="5817443" cy="5817443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2400" kern="1200" dirty="0" smtClean="0">
              <a:solidFill>
                <a:schemeClr val="bg1"/>
              </a:solidFill>
            </a:rPr>
            <a:t>A una generación de individuos de lo Nuevo y de lo Digital, además de que han nacido en el origen y en la evolución constante de la tecnología del uso de computadoras, video juegos, internet.</a:t>
          </a:r>
          <a:endParaRPr lang="es-PA" sz="2400" kern="1200" dirty="0">
            <a:solidFill>
              <a:schemeClr val="bg1"/>
            </a:solidFill>
          </a:endParaRPr>
        </a:p>
      </dsp:txBody>
      <dsp:txXfrm rot="-5400000">
        <a:off x="7137433" y="1542839"/>
        <a:ext cx="4799390" cy="290872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689AD7-887D-410F-A749-3C736C8E1E7A}">
      <dsp:nvSpPr>
        <dsp:cNvPr id="0" name=""/>
        <dsp:cNvSpPr/>
      </dsp:nvSpPr>
      <dsp:spPr>
        <a:xfrm>
          <a:off x="6628337" y="137913"/>
          <a:ext cx="2323265" cy="15639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1500" kern="1200" dirty="0" smtClean="0"/>
            <a:t>Que han atravesado las fronteras de lo tradicional y monótono hacia los terrenos de la invención, de la multimedia y de aplicaciones tecnológicas.</a:t>
          </a:r>
          <a:endParaRPr lang="es-PA" sz="1500" kern="1200" dirty="0"/>
        </a:p>
      </dsp:txBody>
      <dsp:txXfrm>
        <a:off x="6628337" y="137913"/>
        <a:ext cx="2323265" cy="1563993"/>
      </dsp:txXfrm>
    </dsp:sp>
    <dsp:sp modelId="{3F3F12B3-D5DD-420D-9148-C8BC28AA5F29}">
      <dsp:nvSpPr>
        <dsp:cNvPr id="0" name=""/>
        <dsp:cNvSpPr/>
      </dsp:nvSpPr>
      <dsp:spPr>
        <a:xfrm>
          <a:off x="2806173" y="-801086"/>
          <a:ext cx="5861836" cy="5861836"/>
        </a:xfrm>
        <a:prstGeom prst="circularArrow">
          <a:avLst>
            <a:gd name="adj1" fmla="val 5203"/>
            <a:gd name="adj2" fmla="val 336104"/>
            <a:gd name="adj3" fmla="val 911392"/>
            <a:gd name="adj4" fmla="val 21031722"/>
            <a:gd name="adj5" fmla="val 60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0042BB-6545-408F-A979-A69D64A1C5C0}">
      <dsp:nvSpPr>
        <dsp:cNvPr id="0" name=""/>
        <dsp:cNvSpPr/>
      </dsp:nvSpPr>
      <dsp:spPr>
        <a:xfrm>
          <a:off x="7261786" y="3052940"/>
          <a:ext cx="1563993" cy="13660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1500" kern="1200" dirty="0" smtClean="0"/>
            <a:t>El autor los cita como aquellos que no nacieron en el mundo digital.</a:t>
          </a:r>
          <a:endParaRPr lang="es-PA" sz="1500" kern="1200" dirty="0"/>
        </a:p>
      </dsp:txBody>
      <dsp:txXfrm>
        <a:off x="7261786" y="3052940"/>
        <a:ext cx="1563993" cy="1366023"/>
      </dsp:txXfrm>
    </dsp:sp>
    <dsp:sp modelId="{DA746712-E5E8-4CCB-8C3D-A9DF02E9696D}">
      <dsp:nvSpPr>
        <dsp:cNvPr id="0" name=""/>
        <dsp:cNvSpPr/>
      </dsp:nvSpPr>
      <dsp:spPr>
        <a:xfrm>
          <a:off x="3137465" y="31909"/>
          <a:ext cx="5861836" cy="5861836"/>
        </a:xfrm>
        <a:prstGeom prst="circularArrow">
          <a:avLst>
            <a:gd name="adj1" fmla="val 5203"/>
            <a:gd name="adj2" fmla="val 336104"/>
            <a:gd name="adj3" fmla="val 3782410"/>
            <a:gd name="adj4" fmla="val 2091967"/>
            <a:gd name="adj5" fmla="val 60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42465A-3DCA-447F-A00B-9E094EB3BCA1}">
      <dsp:nvSpPr>
        <dsp:cNvPr id="0" name=""/>
        <dsp:cNvSpPr/>
      </dsp:nvSpPr>
      <dsp:spPr>
        <a:xfrm>
          <a:off x="4623437" y="4750873"/>
          <a:ext cx="1894199" cy="15639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1500" kern="1200" dirty="0" smtClean="0"/>
            <a:t>Y que han adoptado aspectos de las nuevas tecnologías</a:t>
          </a:r>
          <a:endParaRPr lang="es-PA" sz="1500" kern="1200" dirty="0"/>
        </a:p>
      </dsp:txBody>
      <dsp:txXfrm>
        <a:off x="4623437" y="4750873"/>
        <a:ext cx="1894199" cy="1563993"/>
      </dsp:txXfrm>
    </dsp:sp>
    <dsp:sp modelId="{CF43CA73-4831-4DAA-96F2-145945D43F8F}">
      <dsp:nvSpPr>
        <dsp:cNvPr id="0" name=""/>
        <dsp:cNvSpPr/>
      </dsp:nvSpPr>
      <dsp:spPr>
        <a:xfrm>
          <a:off x="2284040" y="-193654"/>
          <a:ext cx="5861836" cy="5861836"/>
        </a:xfrm>
        <a:prstGeom prst="circularArrow">
          <a:avLst>
            <a:gd name="adj1" fmla="val 5203"/>
            <a:gd name="adj2" fmla="val 336104"/>
            <a:gd name="adj3" fmla="val 8209721"/>
            <a:gd name="adj4" fmla="val 6681486"/>
            <a:gd name="adj5" fmla="val 60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EA9952-ECC0-4983-95D6-B0AEC9FBDA75}">
      <dsp:nvSpPr>
        <dsp:cNvPr id="0" name=""/>
        <dsp:cNvSpPr/>
      </dsp:nvSpPr>
      <dsp:spPr>
        <a:xfrm>
          <a:off x="2315294" y="2953955"/>
          <a:ext cx="1563993" cy="15639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1500" kern="1200" dirty="0" smtClean="0"/>
            <a:t>LOS INMIGRANTES DIGITALES </a:t>
          </a:r>
          <a:endParaRPr lang="es-PA" sz="1500" kern="1200" dirty="0"/>
        </a:p>
      </dsp:txBody>
      <dsp:txXfrm>
        <a:off x="2315294" y="2953955"/>
        <a:ext cx="1563993" cy="1563993"/>
      </dsp:txXfrm>
    </dsp:sp>
    <dsp:sp modelId="{D13A1D4F-1D84-4DD7-B838-277EE89E86B4}">
      <dsp:nvSpPr>
        <dsp:cNvPr id="0" name=""/>
        <dsp:cNvSpPr/>
      </dsp:nvSpPr>
      <dsp:spPr>
        <a:xfrm>
          <a:off x="2615824" y="-328608"/>
          <a:ext cx="5861836" cy="5861836"/>
        </a:xfrm>
        <a:prstGeom prst="circularArrow">
          <a:avLst>
            <a:gd name="adj1" fmla="val 5203"/>
            <a:gd name="adj2" fmla="val 336104"/>
            <a:gd name="adj3" fmla="val 11852803"/>
            <a:gd name="adj4" fmla="val 10333716"/>
            <a:gd name="adj5" fmla="val 60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949740-7961-43CF-BDE1-70CE54FFB06F}">
      <dsp:nvSpPr>
        <dsp:cNvPr id="0" name=""/>
        <dsp:cNvSpPr/>
      </dsp:nvSpPr>
      <dsp:spPr>
        <a:xfrm>
          <a:off x="2601605" y="16011"/>
          <a:ext cx="2413429" cy="15639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1500" kern="1200" dirty="0" smtClean="0"/>
            <a:t>Son individuos que están ingresando a los territorios de la era digital y la tecnología.</a:t>
          </a:r>
          <a:endParaRPr lang="es-PA" sz="1500" kern="1200" dirty="0"/>
        </a:p>
      </dsp:txBody>
      <dsp:txXfrm>
        <a:off x="2601605" y="16011"/>
        <a:ext cx="2413429" cy="1563993"/>
      </dsp:txXfrm>
    </dsp:sp>
    <dsp:sp modelId="{D0A22560-BFDB-44CA-B9F5-FC1100839EA5}">
      <dsp:nvSpPr>
        <dsp:cNvPr id="0" name=""/>
        <dsp:cNvSpPr/>
      </dsp:nvSpPr>
      <dsp:spPr>
        <a:xfrm>
          <a:off x="3026970" y="130113"/>
          <a:ext cx="5861836" cy="5861836"/>
        </a:xfrm>
        <a:prstGeom prst="circularArrow">
          <a:avLst>
            <a:gd name="adj1" fmla="val 5203"/>
            <a:gd name="adj2" fmla="val 336104"/>
            <a:gd name="adj3" fmla="val 16791058"/>
            <a:gd name="adj4" fmla="val 14924540"/>
            <a:gd name="adj5" fmla="val 60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16F552-277B-47AA-B595-E7315A6177D8}">
      <dsp:nvSpPr>
        <dsp:cNvPr id="0" name=""/>
        <dsp:cNvSpPr/>
      </dsp:nvSpPr>
      <dsp:spPr>
        <a:xfrm rot="5400000">
          <a:off x="466441" y="1695796"/>
          <a:ext cx="2042120" cy="3375989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0816A3-72D5-43BC-8E5C-6C71B7F2EA14}">
      <dsp:nvSpPr>
        <dsp:cNvPr id="0" name=""/>
        <dsp:cNvSpPr/>
      </dsp:nvSpPr>
      <dsp:spPr>
        <a:xfrm>
          <a:off x="149588" y="2740711"/>
          <a:ext cx="3314359" cy="2215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1800" kern="1200" dirty="0" smtClean="0"/>
            <a:t>Algunos somos nativo, otros somos inmigrantes, pero lo que es paralelo es la constante evolución del mundo digital y la necesidad de actualización.</a:t>
          </a:r>
          <a:endParaRPr lang="es-PA" sz="1800" kern="1200" dirty="0"/>
        </a:p>
      </dsp:txBody>
      <dsp:txXfrm>
        <a:off x="149588" y="2740711"/>
        <a:ext cx="3314359" cy="2215830"/>
      </dsp:txXfrm>
    </dsp:sp>
    <dsp:sp modelId="{9F046A56-8CEC-4C3F-801A-3F81AAB3C124}">
      <dsp:nvSpPr>
        <dsp:cNvPr id="0" name=""/>
        <dsp:cNvSpPr/>
      </dsp:nvSpPr>
      <dsp:spPr>
        <a:xfrm>
          <a:off x="2820055" y="1446017"/>
          <a:ext cx="578824" cy="578824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B6E3DE-4E74-4F40-9AA1-40E7A156C6CD}">
      <dsp:nvSpPr>
        <dsp:cNvPr id="0" name=""/>
        <dsp:cNvSpPr/>
      </dsp:nvSpPr>
      <dsp:spPr>
        <a:xfrm rot="5400000">
          <a:off x="4550834" y="766870"/>
          <a:ext cx="2042120" cy="3398042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37122C-FCD5-414A-AFDE-980AE11CAE30}">
      <dsp:nvSpPr>
        <dsp:cNvPr id="0" name=""/>
        <dsp:cNvSpPr/>
      </dsp:nvSpPr>
      <dsp:spPr>
        <a:xfrm>
          <a:off x="4209954" y="1782152"/>
          <a:ext cx="3067771" cy="26890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1800" kern="1200" dirty="0" smtClean="0"/>
            <a:t>El problema más importante que enfrenta la educación actual es que los Inmigrantes Digitales, que hablan un lenguaje fuera de época), están luchando para enseñar a una población que habla un lenguaje completamente nuevo. </a:t>
          </a:r>
          <a:endParaRPr lang="es-PA" sz="1800" kern="1200" dirty="0"/>
        </a:p>
      </dsp:txBody>
      <dsp:txXfrm>
        <a:off x="4209954" y="1782152"/>
        <a:ext cx="3067771" cy="2689081"/>
      </dsp:txXfrm>
    </dsp:sp>
    <dsp:sp modelId="{D7F9AFF4-CECF-44FC-843A-D526482AE66E}">
      <dsp:nvSpPr>
        <dsp:cNvPr id="0" name=""/>
        <dsp:cNvSpPr/>
      </dsp:nvSpPr>
      <dsp:spPr>
        <a:xfrm>
          <a:off x="6698901" y="516702"/>
          <a:ext cx="578824" cy="578824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772E5E-BE3D-4468-B467-C9F15673FD3A}">
      <dsp:nvSpPr>
        <dsp:cNvPr id="0" name=""/>
        <dsp:cNvSpPr/>
      </dsp:nvSpPr>
      <dsp:spPr>
        <a:xfrm rot="5400000">
          <a:off x="8418653" y="-162444"/>
          <a:ext cx="2042120" cy="3398042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80CE98-92AB-4B5C-8C2C-F934110E25A9}">
      <dsp:nvSpPr>
        <dsp:cNvPr id="0" name=""/>
        <dsp:cNvSpPr/>
      </dsp:nvSpPr>
      <dsp:spPr>
        <a:xfrm>
          <a:off x="8077773" y="852837"/>
          <a:ext cx="3067771" cy="26890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1800" kern="1200" dirty="0" smtClean="0"/>
            <a:t>Debemos adoptar como herramienta de trabajo la tecnología digital como una necesidad básica de supervivencia social y laboral. </a:t>
          </a:r>
          <a:endParaRPr lang="es-PA" sz="1800" kern="1200" dirty="0"/>
        </a:p>
      </dsp:txBody>
      <dsp:txXfrm>
        <a:off x="8077773" y="852837"/>
        <a:ext cx="3067771" cy="268908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482253-6AFB-437C-ABB4-41F3FACE5FC4}">
      <dsp:nvSpPr>
        <dsp:cNvPr id="0" name=""/>
        <dsp:cNvSpPr/>
      </dsp:nvSpPr>
      <dsp:spPr>
        <a:xfrm rot="16200000">
          <a:off x="3192927" y="1063478"/>
          <a:ext cx="3703566" cy="3634339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146050" rIns="131445" bIns="14605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2300" kern="1200" dirty="0" smtClean="0">
              <a:solidFill>
                <a:schemeClr val="bg1"/>
              </a:solidFill>
            </a:rPr>
            <a:t>Es necesario que nativos o inmigrantes estemos en constante lucha por actualizarnos, por innovar nuestro</a:t>
          </a:r>
          <a:endParaRPr lang="es-PA" sz="2300" kern="1200" dirty="0">
            <a:solidFill>
              <a:schemeClr val="bg1"/>
            </a:solidFill>
          </a:endParaRPr>
        </a:p>
      </dsp:txBody>
      <dsp:txXfrm rot="5400000">
        <a:off x="3404987" y="1206310"/>
        <a:ext cx="3456893" cy="3348674"/>
      </dsp:txXfrm>
    </dsp:sp>
    <dsp:sp modelId="{5908FABA-70EE-407D-B0C2-679B02443160}">
      <dsp:nvSpPr>
        <dsp:cNvPr id="0" name=""/>
        <dsp:cNvSpPr/>
      </dsp:nvSpPr>
      <dsp:spPr>
        <a:xfrm rot="5400000">
          <a:off x="5558969" y="2078782"/>
          <a:ext cx="3703566" cy="1603731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445" tIns="146050" rIns="87630" bIns="14605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2300" kern="1200" dirty="0" smtClean="0">
              <a:solidFill>
                <a:schemeClr val="bg1"/>
              </a:solidFill>
            </a:rPr>
            <a:t>Trabajo a favor y con provecho de la era digital. </a:t>
          </a:r>
          <a:endParaRPr lang="es-PA" sz="2300" kern="1200" dirty="0">
            <a:solidFill>
              <a:schemeClr val="bg1"/>
            </a:solidFill>
          </a:endParaRPr>
        </a:p>
      </dsp:txBody>
      <dsp:txXfrm rot="-5400000">
        <a:off x="6608886" y="1107167"/>
        <a:ext cx="1525429" cy="3546962"/>
      </dsp:txXfrm>
    </dsp:sp>
    <dsp:sp modelId="{CB82477C-E237-4044-A111-94530647D347}">
      <dsp:nvSpPr>
        <dsp:cNvPr id="0" name=""/>
        <dsp:cNvSpPr/>
      </dsp:nvSpPr>
      <dsp:spPr>
        <a:xfrm>
          <a:off x="5196875" y="-182886"/>
          <a:ext cx="2366042" cy="2365927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B2A11E-F40F-417A-A49D-278CBD421A59}">
      <dsp:nvSpPr>
        <dsp:cNvPr id="0" name=""/>
        <dsp:cNvSpPr/>
      </dsp:nvSpPr>
      <dsp:spPr>
        <a:xfrm rot="10800000">
          <a:off x="5052097" y="3547181"/>
          <a:ext cx="2366042" cy="2365927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2F79F6-9B83-4458-8698-EA917BD05FA5}">
      <dsp:nvSpPr>
        <dsp:cNvPr id="0" name=""/>
        <dsp:cNvSpPr/>
      </dsp:nvSpPr>
      <dsp:spPr>
        <a:xfrm>
          <a:off x="938" y="1684327"/>
          <a:ext cx="5326350" cy="249334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930" tIns="37465" rIns="0" bIns="37465" numCol="1" spcCol="1270" anchor="ctr" anchorCtr="0">
          <a:noAutofit/>
        </a:bodyPr>
        <a:lstStyle/>
        <a:p>
          <a:pPr lvl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5900" kern="1200" dirty="0" err="1" smtClean="0">
              <a:solidFill>
                <a:schemeClr val="bg1"/>
              </a:solidFill>
            </a:rPr>
            <a:t>Prensky</a:t>
          </a:r>
          <a:r>
            <a:rPr lang="es-PA" sz="5900" kern="1200" dirty="0" smtClean="0">
              <a:solidFill>
                <a:schemeClr val="bg1"/>
              </a:solidFill>
            </a:rPr>
            <a:t> afirma que:</a:t>
          </a:r>
          <a:endParaRPr lang="es-PA" sz="5900" kern="1200" dirty="0">
            <a:solidFill>
              <a:schemeClr val="bg1"/>
            </a:solidFill>
          </a:endParaRPr>
        </a:p>
      </dsp:txBody>
      <dsp:txXfrm>
        <a:off x="1247612" y="1684327"/>
        <a:ext cx="2833003" cy="2493347"/>
      </dsp:txXfrm>
    </dsp:sp>
    <dsp:sp modelId="{6A29DBDF-597D-41B5-8F0A-879CA5712273}">
      <dsp:nvSpPr>
        <dsp:cNvPr id="0" name=""/>
        <dsp:cNvSpPr/>
      </dsp:nvSpPr>
      <dsp:spPr>
        <a:xfrm>
          <a:off x="4516951" y="1595349"/>
          <a:ext cx="5997710" cy="2671303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2400" kern="1200" dirty="0" smtClean="0"/>
            <a:t>Si los educadores Inmigrantes Digitales realmente quieren llegar a los Nativos Digitales, es decir a todos sus estudiantes, van a tener que cambiar. </a:t>
          </a:r>
          <a:endParaRPr lang="es-PA" sz="2400" kern="1200" dirty="0"/>
        </a:p>
      </dsp:txBody>
      <dsp:txXfrm>
        <a:off x="5852603" y="1595349"/>
        <a:ext cx="3326407" cy="26713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B3866-C854-42B6-B420-A4E41DB9A1E0}" type="datetimeFigureOut">
              <a:rPr lang="es-PA" smtClean="0"/>
              <a:t>09/15/2018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3D045-5AB4-469B-B46A-D6BE588FC588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726861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B3866-C854-42B6-B420-A4E41DB9A1E0}" type="datetimeFigureOut">
              <a:rPr lang="es-PA" smtClean="0"/>
              <a:t>09/15/2018</a:t>
            </a:fld>
            <a:endParaRPr lang="es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3D045-5AB4-469B-B46A-D6BE588FC588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126174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B3866-C854-42B6-B420-A4E41DB9A1E0}" type="datetimeFigureOut">
              <a:rPr lang="es-PA" smtClean="0"/>
              <a:t>09/15/2018</a:t>
            </a:fld>
            <a:endParaRPr lang="es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3D045-5AB4-469B-B46A-D6BE588FC588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1905138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B3866-C854-42B6-B420-A4E41DB9A1E0}" type="datetimeFigureOut">
              <a:rPr lang="es-PA" smtClean="0"/>
              <a:t>09/15/2018</a:t>
            </a:fld>
            <a:endParaRPr lang="es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3D045-5AB4-469B-B46A-D6BE588FC588}" type="slidenum">
              <a:rPr lang="es-PA" smtClean="0"/>
              <a:t>‹Nº›</a:t>
            </a:fld>
            <a:endParaRPr lang="es-PA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759592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B3866-C854-42B6-B420-A4E41DB9A1E0}" type="datetimeFigureOut">
              <a:rPr lang="es-PA" smtClean="0"/>
              <a:t>09/15/2018</a:t>
            </a:fld>
            <a:endParaRPr lang="es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3D045-5AB4-469B-B46A-D6BE588FC588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1884731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B3866-C854-42B6-B420-A4E41DB9A1E0}" type="datetimeFigureOut">
              <a:rPr lang="es-PA" smtClean="0"/>
              <a:t>09/15/2018</a:t>
            </a:fld>
            <a:endParaRPr lang="es-P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3D045-5AB4-469B-B46A-D6BE588FC588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9185338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B3866-C854-42B6-B420-A4E41DB9A1E0}" type="datetimeFigureOut">
              <a:rPr lang="es-PA" smtClean="0"/>
              <a:t>09/15/2018</a:t>
            </a:fld>
            <a:endParaRPr lang="es-P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3D045-5AB4-469B-B46A-D6BE588FC588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091337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B3866-C854-42B6-B420-A4E41DB9A1E0}" type="datetimeFigureOut">
              <a:rPr lang="es-PA" smtClean="0"/>
              <a:t>09/15/2018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3D045-5AB4-469B-B46A-D6BE588FC588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4289740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B3866-C854-42B6-B420-A4E41DB9A1E0}" type="datetimeFigureOut">
              <a:rPr lang="es-PA" smtClean="0"/>
              <a:t>09/15/2018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3D045-5AB4-469B-B46A-D6BE588FC588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892828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B3866-C854-42B6-B420-A4E41DB9A1E0}" type="datetimeFigureOut">
              <a:rPr lang="es-PA" smtClean="0"/>
              <a:t>09/15/2018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3D045-5AB4-469B-B46A-D6BE588FC588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953824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B3866-C854-42B6-B420-A4E41DB9A1E0}" type="datetimeFigureOut">
              <a:rPr lang="es-PA" smtClean="0"/>
              <a:t>09/15/2018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3D045-5AB4-469B-B46A-D6BE588FC588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4134757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B3866-C854-42B6-B420-A4E41DB9A1E0}" type="datetimeFigureOut">
              <a:rPr lang="es-PA" smtClean="0"/>
              <a:t>09/15/2018</a:t>
            </a:fld>
            <a:endParaRPr lang="es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3D045-5AB4-469B-B46A-D6BE588FC588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00629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B3866-C854-42B6-B420-A4E41DB9A1E0}" type="datetimeFigureOut">
              <a:rPr lang="es-PA" smtClean="0"/>
              <a:t>09/15/2018</a:t>
            </a:fld>
            <a:endParaRPr lang="es-P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3D045-5AB4-469B-B46A-D6BE588FC588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819207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B3866-C854-42B6-B420-A4E41DB9A1E0}" type="datetimeFigureOut">
              <a:rPr lang="es-PA" smtClean="0"/>
              <a:t>09/15/2018</a:t>
            </a:fld>
            <a:endParaRPr lang="es-P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3D045-5AB4-469B-B46A-D6BE588FC588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044082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B3866-C854-42B6-B420-A4E41DB9A1E0}" type="datetimeFigureOut">
              <a:rPr lang="es-PA" smtClean="0"/>
              <a:t>09/15/2018</a:t>
            </a:fld>
            <a:endParaRPr lang="es-P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3D045-5AB4-469B-B46A-D6BE588FC588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633743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B3866-C854-42B6-B420-A4E41DB9A1E0}" type="datetimeFigureOut">
              <a:rPr lang="es-PA" smtClean="0"/>
              <a:t>09/15/2018</a:t>
            </a:fld>
            <a:endParaRPr lang="es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3D045-5AB4-469B-B46A-D6BE588FC588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862741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B3866-C854-42B6-B420-A4E41DB9A1E0}" type="datetimeFigureOut">
              <a:rPr lang="es-PA" smtClean="0"/>
              <a:t>09/15/2018</a:t>
            </a:fld>
            <a:endParaRPr lang="es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3D045-5AB4-469B-B46A-D6BE588FC588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450067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3B3866-C854-42B6-B420-A4E41DB9A1E0}" type="datetimeFigureOut">
              <a:rPr lang="es-PA" smtClean="0"/>
              <a:t>09/15/2018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03D045-5AB4-469B-B46A-D6BE588FC588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038732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4.jp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5.jp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6.jp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7.jp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402672"/>
            <a:ext cx="9144000" cy="5931016"/>
          </a:xfrm>
        </p:spPr>
        <p:txBody>
          <a:bodyPr>
            <a:normAutofit fontScale="70000" lnSpcReduction="20000"/>
          </a:bodyPr>
          <a:lstStyle/>
          <a:p>
            <a:r>
              <a:rPr lang="es-PA" b="1" dirty="0"/>
              <a:t>UNIVERSIDAD DEL ISTMO</a:t>
            </a:r>
            <a:endParaRPr lang="es-PA" dirty="0"/>
          </a:p>
          <a:p>
            <a:r>
              <a:rPr lang="es-PA" b="1" dirty="0"/>
              <a:t>FACULTAD DE EDUCACIÓN Y CIENCIAS SOCIALES</a:t>
            </a:r>
            <a:endParaRPr lang="es-PA" dirty="0"/>
          </a:p>
          <a:p>
            <a:r>
              <a:rPr lang="es-PA" b="1" dirty="0"/>
              <a:t>ESPECIALISTA EN DOCENCIA SUPERIOR</a:t>
            </a:r>
            <a:endParaRPr lang="es-PA" dirty="0"/>
          </a:p>
          <a:p>
            <a:r>
              <a:rPr lang="es-PA" b="1" dirty="0"/>
              <a:t> </a:t>
            </a:r>
            <a:endParaRPr lang="es-PA" dirty="0"/>
          </a:p>
          <a:p>
            <a:r>
              <a:rPr lang="es-PA" b="1" dirty="0"/>
              <a:t>TEMA A TRATAR: </a:t>
            </a:r>
            <a:endParaRPr lang="es-PA" dirty="0"/>
          </a:p>
          <a:p>
            <a:r>
              <a:rPr lang="en-US" b="1" dirty="0"/>
              <a:t> </a:t>
            </a:r>
            <a:endParaRPr lang="es-PA" dirty="0"/>
          </a:p>
          <a:p>
            <a:r>
              <a:rPr lang="en-US" b="1" dirty="0" smtClean="0"/>
              <a:t>“</a:t>
            </a:r>
            <a:r>
              <a:rPr lang="es-PA" b="1" dirty="0" smtClean="0"/>
              <a:t>NATIVOS E INMIGRANTES DIGITALES</a:t>
            </a:r>
            <a:r>
              <a:rPr lang="es-PA" b="1" i="1" dirty="0" smtClean="0"/>
              <a:t>”</a:t>
            </a:r>
            <a:endParaRPr lang="es-PA" dirty="0"/>
          </a:p>
          <a:p>
            <a:r>
              <a:rPr lang="en-US" b="1" i="1" dirty="0"/>
              <a:t> </a:t>
            </a:r>
            <a:endParaRPr lang="es-PA" b="1" i="1" dirty="0"/>
          </a:p>
          <a:p>
            <a:r>
              <a:rPr lang="en-US" b="1" dirty="0"/>
              <a:t>POR:</a:t>
            </a:r>
            <a:endParaRPr lang="es-PA" b="1" i="1" dirty="0"/>
          </a:p>
          <a:p>
            <a:pPr lvl="0"/>
            <a:r>
              <a:rPr lang="en-US" b="1" dirty="0"/>
              <a:t>IRMA CABALLERO 4-744-1770</a:t>
            </a:r>
            <a:endParaRPr lang="es-PA" b="1" i="1" dirty="0"/>
          </a:p>
          <a:p>
            <a:r>
              <a:rPr lang="en-US" b="1" dirty="0"/>
              <a:t> </a:t>
            </a:r>
            <a:endParaRPr lang="es-PA" b="1" i="1" dirty="0"/>
          </a:p>
          <a:p>
            <a:r>
              <a:rPr lang="en-US" b="1" dirty="0"/>
              <a:t>A SOLICITUD DE:</a:t>
            </a:r>
            <a:endParaRPr lang="es-PA" b="1" i="1" dirty="0"/>
          </a:p>
          <a:p>
            <a:r>
              <a:rPr lang="en-US" b="1" dirty="0" err="1" smtClean="0"/>
              <a:t>Msc</a:t>
            </a:r>
            <a:r>
              <a:rPr lang="en-US" b="1" dirty="0" smtClean="0"/>
              <a:t>. </a:t>
            </a:r>
            <a:r>
              <a:rPr lang="es-PA" b="1" dirty="0" smtClean="0"/>
              <a:t>SANTIAGO QUINTERO</a:t>
            </a:r>
            <a:endParaRPr lang="es-PA" b="1" i="1" dirty="0"/>
          </a:p>
          <a:p>
            <a:r>
              <a:rPr lang="en-US" dirty="0"/>
              <a:t> </a:t>
            </a:r>
            <a:endParaRPr lang="es-PA" dirty="0"/>
          </a:p>
          <a:p>
            <a:r>
              <a:rPr lang="en-US" b="1" dirty="0"/>
              <a:t>2018</a:t>
            </a:r>
            <a:endParaRPr lang="es-PA" b="1" i="1" dirty="0"/>
          </a:p>
          <a:p>
            <a:endParaRPr lang="es-PA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44926">
            <a:off x="8237990" y="4219663"/>
            <a:ext cx="3299188" cy="1948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83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04025064"/>
              </p:ext>
            </p:extLst>
          </p:nvPr>
        </p:nvGraphicFramePr>
        <p:xfrm>
          <a:off x="218113" y="719666"/>
          <a:ext cx="11526473" cy="5513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89584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3906501"/>
              </p:ext>
            </p:extLst>
          </p:nvPr>
        </p:nvGraphicFramePr>
        <p:xfrm>
          <a:off x="161925" y="355600"/>
          <a:ext cx="11938000" cy="599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Imagen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94089">
            <a:off x="4585365" y="4413265"/>
            <a:ext cx="2781110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03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8811739"/>
              </p:ext>
            </p:extLst>
          </p:nvPr>
        </p:nvGraphicFramePr>
        <p:xfrm>
          <a:off x="212725" y="193675"/>
          <a:ext cx="11141075" cy="6318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Imagen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142" y="2334149"/>
            <a:ext cx="2828925" cy="1826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55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6464431"/>
              </p:ext>
            </p:extLst>
          </p:nvPr>
        </p:nvGraphicFramePr>
        <p:xfrm>
          <a:off x="487680" y="508001"/>
          <a:ext cx="11150600" cy="5679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Imagen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34807">
            <a:off x="6795715" y="4294508"/>
            <a:ext cx="4726752" cy="197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54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8804624"/>
              </p:ext>
            </p:extLst>
          </p:nvPr>
        </p:nvGraphicFramePr>
        <p:xfrm>
          <a:off x="375920" y="599440"/>
          <a:ext cx="11440160" cy="576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Imagen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6722" y="3701415"/>
            <a:ext cx="3835718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57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8327908"/>
              </p:ext>
            </p:extLst>
          </p:nvPr>
        </p:nvGraphicFramePr>
        <p:xfrm>
          <a:off x="838200" y="314960"/>
          <a:ext cx="10515600" cy="58620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Imagen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0918">
            <a:off x="6744374" y="4404416"/>
            <a:ext cx="4130852" cy="164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30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20" y="395976"/>
            <a:ext cx="11409680" cy="6197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65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TM04033921[[fn=Damasco]]</Template>
  <TotalTime>89</TotalTime>
  <Words>333</Words>
  <Application>Microsoft Office PowerPoint</Application>
  <PresentationFormat>Panorámica</PresentationFormat>
  <Paragraphs>32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Bookman Old Style</vt:lpstr>
      <vt:lpstr>Rockwell</vt:lpstr>
      <vt:lpstr>Damask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Pedro</dc:creator>
  <cp:lastModifiedBy>Pedro</cp:lastModifiedBy>
  <cp:revision>11</cp:revision>
  <dcterms:created xsi:type="dcterms:W3CDTF">2018-09-15T05:26:59Z</dcterms:created>
  <dcterms:modified xsi:type="dcterms:W3CDTF">2018-09-15T22:52:17Z</dcterms:modified>
</cp:coreProperties>
</file>