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C7E7"/>
    <a:srgbClr val="2F559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5" d="100"/>
          <a:sy n="55" d="100"/>
        </p:scale>
        <p:origin x="-91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8453-0075-4D1F-8EA3-4AAC9FDC7062}" type="datetimeFigureOut">
              <a:rPr lang="es-PA" smtClean="0"/>
              <a:t>14/9/18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ABA0F-68FF-4B76-B3DD-649A2C8234AA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05433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8453-0075-4D1F-8EA3-4AAC9FDC7062}" type="datetimeFigureOut">
              <a:rPr lang="es-PA" smtClean="0"/>
              <a:t>14/9/18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ABA0F-68FF-4B76-B3DD-649A2C8234AA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498938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8453-0075-4D1F-8EA3-4AAC9FDC7062}" type="datetimeFigureOut">
              <a:rPr lang="es-PA" smtClean="0"/>
              <a:t>14/9/18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ABA0F-68FF-4B76-B3DD-649A2C8234AA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36239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8453-0075-4D1F-8EA3-4AAC9FDC7062}" type="datetimeFigureOut">
              <a:rPr lang="es-PA" smtClean="0"/>
              <a:t>14/9/18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ABA0F-68FF-4B76-B3DD-649A2C8234AA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642117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8453-0075-4D1F-8EA3-4AAC9FDC7062}" type="datetimeFigureOut">
              <a:rPr lang="es-PA" smtClean="0"/>
              <a:t>14/9/18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ABA0F-68FF-4B76-B3DD-649A2C8234AA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889240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8453-0075-4D1F-8EA3-4AAC9FDC7062}" type="datetimeFigureOut">
              <a:rPr lang="es-PA" smtClean="0"/>
              <a:t>14/9/18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ABA0F-68FF-4B76-B3DD-649A2C8234AA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564979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8453-0075-4D1F-8EA3-4AAC9FDC7062}" type="datetimeFigureOut">
              <a:rPr lang="es-PA" smtClean="0"/>
              <a:t>14/9/18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ABA0F-68FF-4B76-B3DD-649A2C8234AA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188764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8453-0075-4D1F-8EA3-4AAC9FDC7062}" type="datetimeFigureOut">
              <a:rPr lang="es-PA" smtClean="0"/>
              <a:t>14/9/18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ABA0F-68FF-4B76-B3DD-649A2C8234AA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799577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8453-0075-4D1F-8EA3-4AAC9FDC7062}" type="datetimeFigureOut">
              <a:rPr lang="es-PA" smtClean="0"/>
              <a:t>14/9/18</a:t>
            </a:fld>
            <a:endParaRPr lang="es-P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ABA0F-68FF-4B76-B3DD-649A2C8234AA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183637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8453-0075-4D1F-8EA3-4AAC9FDC7062}" type="datetimeFigureOut">
              <a:rPr lang="es-PA" smtClean="0"/>
              <a:t>14/9/18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ABA0F-68FF-4B76-B3DD-649A2C8234AA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69099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8453-0075-4D1F-8EA3-4AAC9FDC7062}" type="datetimeFigureOut">
              <a:rPr lang="es-PA" smtClean="0"/>
              <a:t>14/9/18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ABA0F-68FF-4B76-B3DD-649A2C8234AA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01117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E8453-0075-4D1F-8EA3-4AAC9FDC7062}" type="datetimeFigureOut">
              <a:rPr lang="es-PA" smtClean="0"/>
              <a:t>14/9/18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ABA0F-68FF-4B76-B3DD-649A2C8234AA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89524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740E1BFE-B021-481C-8D6F-077003ECD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40969" cy="6858001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57565128-191F-4B60-B20C-639C5E3C3DFB}"/>
              </a:ext>
            </a:extLst>
          </p:cNvPr>
          <p:cNvSpPr/>
          <p:nvPr/>
        </p:nvSpPr>
        <p:spPr>
          <a:xfrm>
            <a:off x="5731099" y="695459"/>
            <a:ext cx="321915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Nativos e </a:t>
            </a:r>
          </a:p>
          <a:p>
            <a:pPr algn="ctr"/>
            <a:r>
              <a:rPr lang="es-ES" sz="4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Inmigrantes Digitales</a:t>
            </a:r>
          </a:p>
        </p:txBody>
      </p:sp>
    </p:spTree>
    <p:extLst>
      <p:ext uri="{BB962C8B-B14F-4D97-AF65-F5344CB8AC3E}">
        <p14:creationId xmlns:p14="http://schemas.microsoft.com/office/powerpoint/2010/main" val="3667897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estudiantes tecnologicos">
            <a:extLst>
              <a:ext uri="{FF2B5EF4-FFF2-40B4-BE49-F238E27FC236}">
                <a16:creationId xmlns:a16="http://schemas.microsoft.com/office/drawing/2014/main" xmlns="" id="{C7F5D390-E8A3-4F4D-90B9-C8EE002D3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1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A6B1C3F-5D63-4FE0-98C8-81EFFCC5D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610637"/>
            <a:ext cx="9143999" cy="224736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PA" sz="2400" dirty="0"/>
              <a:t>los jóvenes de hoy no pueden aprender igual que los de ayer.</a:t>
            </a:r>
          </a:p>
          <a:p>
            <a:r>
              <a:rPr lang="es-PA" sz="2400" dirty="0"/>
              <a:t>Los estudiantes de hoy reclaman de los educadores nuevas formas de enseñanza para conectar a los alumnos con su propio proceso de aprendizaje, aunque esto implique, incorporar formatos basados en el ocio y el entretenimiento.  </a:t>
            </a:r>
          </a:p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819673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profesor estudiantes">
            <a:extLst>
              <a:ext uri="{FF2B5EF4-FFF2-40B4-BE49-F238E27FC236}">
                <a16:creationId xmlns:a16="http://schemas.microsoft.com/office/drawing/2014/main" xmlns="" id="{7DFBD99A-90F7-4A13-B9E8-D497988DE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8" y="0"/>
            <a:ext cx="54200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79CE4C5-8605-4E0F-AB93-0A78AA61B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8653" y="0"/>
            <a:ext cx="4959927" cy="692727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just"/>
            <a:endParaRPr lang="es-PA" sz="3200" dirty="0"/>
          </a:p>
          <a:p>
            <a:pPr algn="just"/>
            <a:r>
              <a:rPr lang="es-PA" sz="3200" dirty="0"/>
              <a:t>Esto se debe a que nuestros estudiantes piensan y procesan la información de modo significativamente distinto a sus predecesores, estos últimos que se dedican a la enseñanza están empleando una lengua obsoleta e inentendibles para ellos</a:t>
            </a:r>
            <a:r>
              <a:rPr lang="es-PA" dirty="0"/>
              <a:t>. </a:t>
            </a:r>
          </a:p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591150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86073AC-4E76-440E-B914-2CD5424FE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9E5C7CAE-EAB6-4F23-876F-9DD43B1D2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50036" cy="6858000"/>
          </a:xfrm>
        </p:spPr>
      </p:pic>
    </p:spTree>
    <p:extLst>
      <p:ext uri="{BB962C8B-B14F-4D97-AF65-F5344CB8AC3E}">
        <p14:creationId xmlns:p14="http://schemas.microsoft.com/office/powerpoint/2010/main" val="1828199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A26BF73-F209-40A6-8CE2-426AC6650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C9824F62-C020-4D23-A8AF-7359BE19A5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338"/>
            <a:ext cx="9144000" cy="6787662"/>
          </a:xfrm>
        </p:spPr>
      </p:pic>
    </p:spTree>
    <p:extLst>
      <p:ext uri="{BB962C8B-B14F-4D97-AF65-F5344CB8AC3E}">
        <p14:creationId xmlns:p14="http://schemas.microsoft.com/office/powerpoint/2010/main" val="495885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profesor estudiantes">
            <a:extLst>
              <a:ext uri="{FF2B5EF4-FFF2-40B4-BE49-F238E27FC236}">
                <a16:creationId xmlns:a16="http://schemas.microsoft.com/office/drawing/2014/main" xmlns="" id="{B7C2A8C6-E308-44DF-AA55-058898E67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76" y="0"/>
            <a:ext cx="8927123" cy="728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27E700E-82B4-4FBC-9C54-1D19CC3AB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PA" dirty="0"/>
              <a:t>Es notable que la voluntad férrea de los maestros a seguir enseñando con los métodos tradicionales está causando serios problemas. </a:t>
            </a:r>
          </a:p>
          <a:p>
            <a:pPr algn="just"/>
            <a:endParaRPr lang="es-PA" dirty="0"/>
          </a:p>
          <a:p>
            <a:pPr algn="just"/>
            <a:r>
              <a:rPr lang="es-PA" dirty="0"/>
              <a:t>Se impone una reconsideración de métodos y contenidos esto no significa cambiar el significado de lo importante ni fijar otras habilidades, significa aprender a comunicarse a hacer las cosas como ellos lo hacen. </a:t>
            </a:r>
          </a:p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084767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profesor estudiantes">
            <a:extLst>
              <a:ext uri="{FF2B5EF4-FFF2-40B4-BE49-F238E27FC236}">
                <a16:creationId xmlns:a16="http://schemas.microsoft.com/office/drawing/2014/main" xmlns="" id="{CEF03CB0-6123-484A-B6DB-33548CE3E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0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9261789-74BD-480C-8C23-D82D25B09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004" y="3429000"/>
            <a:ext cx="7886700" cy="3295284"/>
          </a:xfrm>
          <a:solidFill>
            <a:srgbClr val="B4C7E7">
              <a:alpha val="45882"/>
            </a:srgbClr>
          </a:solidFill>
        </p:spPr>
        <p:txBody>
          <a:bodyPr>
            <a:normAutofit/>
          </a:bodyPr>
          <a:lstStyle/>
          <a:p>
            <a:pPr algn="just"/>
            <a:r>
              <a:rPr lang="es-PA" b="1" dirty="0"/>
              <a:t>Es necesario revisar los contenidos y cambiar las estrategias esto se debe a que realmente ellos piensan de manera diferente. Socializan diferente y esto esta basado en estudios científicos donde ahora se sabe que el cerebro es cambiante y mantiene su plasticidad de por vida. Los patrones de pensamiento cambian de acuerdo y en función de sus experiencias. </a:t>
            </a:r>
          </a:p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753081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E38E31E-C9B2-471F-B002-1EA4369E0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950569" cy="685800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23969F8-2AE7-4629-8CBE-3FBA043F5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2615" y="559533"/>
            <a:ext cx="7073412" cy="4351338"/>
          </a:xfrm>
        </p:spPr>
        <p:txBody>
          <a:bodyPr/>
          <a:lstStyle/>
          <a:p>
            <a:r>
              <a:rPr lang="es-PA" dirty="0"/>
              <a:t>Nuestros hijos están ejercitando sus cerebros frenéticamente. Ellos tienen poca capacidad de atención, pero para las antiguas maneras de aprender no para las cosas que realmente les interesan y llaman la atención. </a:t>
            </a:r>
          </a:p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991751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n para profesores de nueva generacion">
            <a:extLst>
              <a:ext uri="{FF2B5EF4-FFF2-40B4-BE49-F238E27FC236}">
                <a16:creationId xmlns:a16="http://schemas.microsoft.com/office/drawing/2014/main" xmlns="" id="{B8AE0805-975F-46B8-882F-2BAD5F961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DD5E875-3982-4E23-B34D-00EDEEA12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384" y="3601671"/>
            <a:ext cx="7596553" cy="3133237"/>
          </a:xfrm>
        </p:spPr>
        <p:txBody>
          <a:bodyPr>
            <a:normAutofit lnSpcReduction="10000"/>
          </a:bodyPr>
          <a:lstStyle/>
          <a:p>
            <a:pPr algn="just"/>
            <a:r>
              <a:rPr lang="es-PA" b="1" dirty="0"/>
              <a:t>Ante la realidad incuestionable de que ya no existe el contacto entre los profesionales de la educación y los alumnos, nativos digitales como lo hacían antes, no se puede cerrar los ojos. A lo que se puede elegir aceptación natural y utilizar su propia creatividad o buscar apoyo en técnicas y estrategias que le ayuden a una mejor comunicación. </a:t>
            </a:r>
          </a:p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2054390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308</Words>
  <Application>Microsoft Office PowerPoint</Application>
  <PresentationFormat>Presentación en pantalla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casa</dc:creator>
  <cp:lastModifiedBy>DioselinaR</cp:lastModifiedBy>
  <cp:revision>2</cp:revision>
  <dcterms:created xsi:type="dcterms:W3CDTF">2018-08-17T05:30:16Z</dcterms:created>
  <dcterms:modified xsi:type="dcterms:W3CDTF">2018-09-15T03:39:35Z</dcterms:modified>
</cp:coreProperties>
</file>