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33" d="100"/>
          <a:sy n="33" d="100"/>
        </p:scale>
        <p:origin x="78" y="1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6/17/2017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6/17/2017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31689" y="978856"/>
            <a:ext cx="7148923" cy="1144912"/>
          </a:xfrm>
        </p:spPr>
        <p:txBody>
          <a:bodyPr/>
          <a:lstStyle/>
          <a:p>
            <a:r>
              <a:rPr lang="es-BO" dirty="0" smtClean="0"/>
              <a:t>CMAP TOOLS</a:t>
            </a:r>
            <a:endParaRPr lang="es-B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387446"/>
          </a:xfrm>
        </p:spPr>
        <p:txBody>
          <a:bodyPr/>
          <a:lstStyle/>
          <a:p>
            <a:r>
              <a:rPr lang="es-BO" dirty="0" smtClean="0"/>
              <a:t>INTEGRANTES:</a:t>
            </a:r>
          </a:p>
          <a:p>
            <a:r>
              <a:rPr lang="es-BO" dirty="0" smtClean="0"/>
              <a:t>*Ana </a:t>
            </a:r>
            <a:r>
              <a:rPr lang="es-BO" dirty="0" err="1" smtClean="0"/>
              <a:t>Veronica</a:t>
            </a:r>
            <a:r>
              <a:rPr lang="es-BO" dirty="0" smtClean="0"/>
              <a:t> cala </a:t>
            </a:r>
            <a:r>
              <a:rPr lang="es-BO" dirty="0" err="1" smtClean="0"/>
              <a:t>mondaque</a:t>
            </a:r>
            <a:endParaRPr lang="es-BO" dirty="0" smtClean="0"/>
          </a:p>
          <a:p>
            <a:r>
              <a:rPr lang="es-BO" dirty="0" smtClean="0"/>
              <a:t>*</a:t>
            </a:r>
            <a:r>
              <a:rPr lang="es-BO" dirty="0" err="1" smtClean="0"/>
              <a:t>arminda</a:t>
            </a:r>
            <a:r>
              <a:rPr lang="es-BO" dirty="0" smtClean="0"/>
              <a:t> Condori </a:t>
            </a:r>
            <a:r>
              <a:rPr lang="es-BO" dirty="0" err="1" smtClean="0"/>
              <a:t>vargas</a:t>
            </a:r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2530777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97161" y="825911"/>
            <a:ext cx="4896465" cy="943895"/>
          </a:xfrm>
        </p:spPr>
        <p:txBody>
          <a:bodyPr/>
          <a:lstStyle/>
          <a:p>
            <a:r>
              <a:rPr lang="es-BO" sz="3200" dirty="0" smtClean="0"/>
              <a:t>QUE ES CMAP TOOLS</a:t>
            </a:r>
            <a:endParaRPr lang="es-BO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5" y="2300748"/>
            <a:ext cx="8825658" cy="3338052"/>
          </a:xfrm>
        </p:spPr>
        <p:txBody>
          <a:bodyPr/>
          <a:lstStyle/>
          <a:p>
            <a:r>
              <a:rPr lang="es-BO" cap="none" dirty="0" smtClean="0"/>
              <a:t>Es un software  multiplataforma para crear mapas conceptuales ,</a:t>
            </a:r>
            <a:endParaRPr lang="es-BO" cap="none" dirty="0"/>
          </a:p>
        </p:txBody>
      </p:sp>
    </p:spTree>
    <p:extLst>
      <p:ext uri="{BB962C8B-B14F-4D97-AF65-F5344CB8AC3E}">
        <p14:creationId xmlns:p14="http://schemas.microsoft.com/office/powerpoint/2010/main" val="1668951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</TotalTime>
  <Words>26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Sala de reuniones Ion</vt:lpstr>
      <vt:lpstr>CMAP TOOLS</vt:lpstr>
      <vt:lpstr>QUE ES CMAP TOOLS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CMAP TOOLS</dc:title>
  <dc:creator>Alumno</dc:creator>
  <cp:lastModifiedBy>Alumno</cp:lastModifiedBy>
  <cp:revision>3</cp:revision>
  <dcterms:created xsi:type="dcterms:W3CDTF">2017-06-17T13:58:06Z</dcterms:created>
  <dcterms:modified xsi:type="dcterms:W3CDTF">2017-06-17T14:17:52Z</dcterms:modified>
</cp:coreProperties>
</file>