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17/04/2019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8B253A-C60C-446F-BF32-D25BC5270AF5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1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0536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3718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3008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1741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553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594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7267F-9C36-44DE-83AC-52D06FCBA136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89FB-1A87-46B3-BF3F-F50E4336314B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261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B4B9-7DDB-465A-978C-C7AE9D64BC02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4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2390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E95E67-AEDF-4C51-A5C0-2E715EBB1C5A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6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215D-F21F-45DC-9287-73F8D38530E4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6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2349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12F62A-CC2E-49E6-88EB-571B3FF2DE8A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9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3389F6-3AC3-4117-8BF2-9CD446E468A0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3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DFB81F-413D-4B3C-ACB3-41869F69AF48}" type="datetime1">
              <a:rPr lang="fr-FR" smtClean="0"/>
              <a:t>17/04/2019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17/04/2019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320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3644" t="12200" r="10622" b="12200"/>
          <a:stretch/>
        </p:blipFill>
        <p:spPr>
          <a:xfrm rot="5400000">
            <a:off x="1545725" y="-980533"/>
            <a:ext cx="3360126" cy="59630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8669" t="22831" r="43016" b="18835"/>
          <a:stretch/>
        </p:blipFill>
        <p:spPr>
          <a:xfrm rot="5400000">
            <a:off x="7568195" y="2367057"/>
            <a:ext cx="3056914" cy="54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 3</vt:lpstr>
      <vt:lpstr>Ion</vt:lpstr>
      <vt:lpstr>Présentation PowerPoint</vt:lpstr>
    </vt:vector>
  </TitlesOfParts>
  <Company>CS Marguerite Bourgeoys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Katheryne Ménard</dc:creator>
  <cp:lastModifiedBy>Katheryne Ménard</cp:lastModifiedBy>
  <cp:revision>3</cp:revision>
  <dcterms:created xsi:type="dcterms:W3CDTF">2019-04-18T00:37:39Z</dcterms:created>
  <dcterms:modified xsi:type="dcterms:W3CDTF">2019-04-18T01:57:11Z</dcterms:modified>
</cp:coreProperties>
</file>