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sldIdLst>
    <p:sldId id="548" r:id="rId2"/>
    <p:sldId id="257" r:id="rId3"/>
    <p:sldId id="256" r:id="rId4"/>
    <p:sldId id="549" r:id="rId5"/>
  </p:sldIdLst>
  <p:sldSz cx="9144000" cy="6858000" type="screen4x3"/>
  <p:notesSz cx="6858000" cy="9144000"/>
  <p:defaultTextStyle>
    <a:defPPr>
      <a:defRPr lang="en-MY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  <a:srgbClr val="0066CC"/>
    <a:srgbClr val="004B70"/>
    <a:srgbClr val="B2B2B2"/>
    <a:srgbClr val="A0ECBF"/>
    <a:srgbClr val="FFCC00"/>
    <a:srgbClr val="009999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531" autoAdjust="0"/>
  </p:normalViewPr>
  <p:slideViewPr>
    <p:cSldViewPr>
      <p:cViewPr varScale="1">
        <p:scale>
          <a:sx n="114" d="100"/>
          <a:sy n="114" d="100"/>
        </p:scale>
        <p:origin x="7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8C973-6AA8-4CFE-A6FD-1F7C7B472DD3}" type="datetimeFigureOut">
              <a:rPr lang="en-MY" smtClean="0"/>
              <a:t>13/8/2019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165FE-6D65-4383-B3F1-FF081B3B2E5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7946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-point-templates.com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Download Free Templates from </a:t>
            </a:r>
            <a:r>
              <a:rPr lang="en-US">
                <a:hlinkClick r:id="rId3"/>
              </a:rPr>
              <a:t>http://www.free-power-point-templates.com/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A545-036E-470E-9FF5-CBCAC554E2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40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A52BB-3BF7-4301-8DAE-8E9B41A129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E1C84E-4AAA-4163-9D84-3D16C70A4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40A74-3092-4F40-9CA5-474CC77D4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2E13E-3581-428C-BC84-8566E8C1E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7C7A3A-4569-4E2E-92EB-A614F8939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0A9B7-773B-4EBD-BC4F-5AD084B6CB05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136803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E6543-2E98-4CF5-BF09-BA6CF648F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EBE38C-65E0-4BC7-A58A-296AA042CD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990600"/>
            <a:ext cx="8229600" cy="5102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A556-7B21-412D-A37D-1B937DDDB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A34E7C-D2AB-454B-900B-7AC721436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98B10-299D-4760-B65E-848661DF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74107-3755-4C3F-8EC1-2B8B46751D3C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59544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CE0C29-0350-428B-9A01-A2519D04AF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58000" y="228600"/>
            <a:ext cx="2286000" cy="586469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6D8D6B-0BC9-49E5-89E2-10DC75E926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0" y="228600"/>
            <a:ext cx="6705600" cy="5864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D22B6-0B7C-42D5-BE76-41799941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2FC32-EC2B-44A0-9EDC-905464575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DD9E3-8454-4603-8053-956E4D0C2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D42F6-6EDA-437F-9FBF-1AF89E4C1BA1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937064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33400" y="229829"/>
            <a:ext cx="8077200" cy="608372"/>
          </a:xfrm>
          <a:prstGeom prst="rect">
            <a:avLst/>
          </a:prstGeom>
          <a:noFill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9830"/>
            <a:ext cx="8077200" cy="608372"/>
          </a:xfrm>
          <a:effectLst>
            <a:outerShdw blurRad="25400" dist="25400" dir="5400000" algn="ctr" rotWithShape="0">
              <a:schemeClr val="bg1"/>
            </a:outerShdw>
          </a:effectLst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39D7C-E681-463C-8873-88820B629070}" type="datetimeFigureOut">
              <a:rPr lang="en-US" smtClean="0"/>
              <a:t>8/13/2019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55FA6-3122-4116-BEDD-C11DB05CA9B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3"/>
          </p:nvPr>
        </p:nvSpPr>
        <p:spPr>
          <a:xfrm>
            <a:off x="533400" y="838201"/>
            <a:ext cx="8077200" cy="36576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26719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0">
          <a:gsLst>
            <a:gs pos="0">
              <a:schemeClr val="tx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0274F-5DBC-40C4-AA84-6A142889D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B39F0-D803-4047-AFB2-7C8738E74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C5BD4-6814-4A5F-A53C-E445071A8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AEA48-5483-43E9-A626-3290C553D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6336B-50EB-419B-A430-E476CDA09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F618A3-9FDA-4CD3-96D0-DB881029C9CE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106070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BFA52-A0B2-431D-A4BB-EBE3FE1D7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70A0B-C2EF-4688-8BE3-5A02A8F7F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280BB-5A28-42DE-8473-3B77DCCB3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B96CB-F303-4524-9C8F-F732D51F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A9F22-77B2-498B-87F0-226A0185F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7A46F-7258-4257-ADAE-A8663791C196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21913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98960-B4C6-4A48-A4EF-BD8C8ED78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10B35-C0DA-45AF-AB56-AB5EBBF9F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60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F438F1-1C76-48B9-B1D5-1D1C26174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60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CC839-EE2C-4CD0-8AE0-66F33DC5C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BDCB61-6BAD-46E6-A34A-0951085FD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F285E-CCDD-4786-ACF2-BE330B7CE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8423C-013E-4632-8A3A-FCB09E9FF2BF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704314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8E68-C09A-4B0C-9876-B9BF1BA86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DAC031-BD97-47CA-B5B4-7778B1449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48C1CE-ECA3-4DF6-830D-232989250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418DB3-BCC6-4B00-87C9-A8F10C6530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B63EAB-229E-47E2-B771-1CC8E6991B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44C64D-3991-4E20-8253-275320AFA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ACE0AE-4C19-44DF-AC72-CC532FBAA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628C4C-E8BA-4CB7-AF47-AC80F2EF2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0B375-5D5D-410A-870A-54FDA29A7559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58847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3E544-1712-4F33-82E3-973CBB26E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A33BCA-1ECA-4C14-8DE3-A6660826D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17D7F3-9665-4B77-9092-804A241B5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BE53F6-9B87-41C9-80FD-3C9E3A8D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F6DB2-F9A2-459F-B8C8-F41157ED963A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567758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87EC15-B6F6-4C3C-BA7C-82D145E73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74357F-7298-4710-BEE1-0DC120C8C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29CBE7-7966-4B91-9A4D-7E93899E4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3B25C-4172-4015-A500-89D72E673A7D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958567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B396D-04B7-4AE0-9440-EAE480008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8B609-7CFC-46B7-9A40-A884CECF1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A8BAF9-F7F3-46D4-AE8C-039482994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2F8CC-EEC2-47C5-BB1D-7EF4D6E29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27AE6-9084-49D7-BDB4-9459C9A87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42B3E1-8F9B-4759-9426-992425B73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359DE-5BA3-47D0-8648-D356B5B2653F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162737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01558-FC49-4F9F-B44B-97FCCF049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758A81-1EA9-4F0E-9E44-6B8FF4DC3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D4D569-F5A9-42DC-8816-DAB668C1C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38115-3A6C-4859-926E-4583C6CC4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BC2335-AC36-4F7A-8B9B-F7587641D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MY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30E7E-113D-49C2-A8FD-AEEA1FFD5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830783-0E9F-4441-BDC2-014B66F06CAE}" type="slidenum">
              <a:rPr lang="en-MY" altLang="en-US"/>
              <a:pPr/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036147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1"/>
            </a:gs>
            <a:gs pos="93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9" name="Rectangle 39">
            <a:extLst>
              <a:ext uri="{FF2B5EF4-FFF2-40B4-BE49-F238E27FC236}">
                <a16:creationId xmlns:a16="http://schemas.microsoft.com/office/drawing/2014/main" id="{82664EFF-F53E-41DD-B9AE-6685D54340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MY" altLang="en-US" dirty="0"/>
          </a:p>
        </p:txBody>
      </p:sp>
      <p:sp>
        <p:nvSpPr>
          <p:cNvPr id="5160" name="Rectangle 40">
            <a:extLst>
              <a:ext uri="{FF2B5EF4-FFF2-40B4-BE49-F238E27FC236}">
                <a16:creationId xmlns:a16="http://schemas.microsoft.com/office/drawing/2014/main" id="{B382CFB2-36C7-473E-8D9A-13A5CEDD72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MY" altLang="en-US"/>
          </a:p>
        </p:txBody>
      </p:sp>
      <p:sp>
        <p:nvSpPr>
          <p:cNvPr id="5161" name="Rectangle 41">
            <a:extLst>
              <a:ext uri="{FF2B5EF4-FFF2-40B4-BE49-F238E27FC236}">
                <a16:creationId xmlns:a16="http://schemas.microsoft.com/office/drawing/2014/main" id="{8635350B-FD52-49D5-A737-020FAA59199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MY" altLang="en-US"/>
          </a:p>
        </p:txBody>
      </p:sp>
      <p:sp>
        <p:nvSpPr>
          <p:cNvPr id="5162" name="Rectangle 42">
            <a:extLst>
              <a:ext uri="{FF2B5EF4-FFF2-40B4-BE49-F238E27FC236}">
                <a16:creationId xmlns:a16="http://schemas.microsoft.com/office/drawing/2014/main" id="{02C3E1F6-4AEE-4DBB-B951-B90402F3FFD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7F71873D-E174-4DF2-81ED-63305A383121}" type="slidenum">
              <a:rPr lang="en-MY" altLang="en-US"/>
              <a:pPr/>
              <a:t>‹#›</a:t>
            </a:fld>
            <a:endParaRPr lang="en-MY" altLang="en-US"/>
          </a:p>
        </p:txBody>
      </p:sp>
      <p:sp>
        <p:nvSpPr>
          <p:cNvPr id="5163" name="Rectangle 43">
            <a:extLst>
              <a:ext uri="{FF2B5EF4-FFF2-40B4-BE49-F238E27FC236}">
                <a16:creationId xmlns:a16="http://schemas.microsoft.com/office/drawing/2014/main" id="{1A7BB471-D9DC-4E16-ABA7-E5BC62948E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99060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MY" alt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-point-template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28836-F224-40C7-8C41-AC48E99BF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alt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ICSE Teachers</a:t>
            </a:r>
            <a:endParaRPr lang="en-MY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EA805E6D-E17C-4469-B0B6-9C466D86E9FB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1874838"/>
            <a:ext cx="4222750" cy="719137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tint val="0"/>
                  <a:invGamma/>
                  <a:alpha val="80000"/>
                </a:srgbClr>
              </a:gs>
              <a:gs pos="100000">
                <a:srgbClr val="FF6699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MY"/>
          </a:p>
        </p:txBody>
      </p:sp>
      <p:grpSp>
        <p:nvGrpSpPr>
          <p:cNvPr id="6" name="Group 25">
            <a:extLst>
              <a:ext uri="{FF2B5EF4-FFF2-40B4-BE49-F238E27FC236}">
                <a16:creationId xmlns:a16="http://schemas.microsoft.com/office/drawing/2014/main" id="{4B7FA5F4-48A8-42B9-8CFB-EC87A838E50B}"/>
              </a:ext>
            </a:extLst>
          </p:cNvPr>
          <p:cNvGrpSpPr>
            <a:grpSpLocks/>
          </p:cNvGrpSpPr>
          <p:nvPr/>
        </p:nvGrpSpPr>
        <p:grpSpPr bwMode="auto">
          <a:xfrm>
            <a:off x="3668713" y="1600200"/>
            <a:ext cx="1098550" cy="1001713"/>
            <a:chOff x="1488" y="1968"/>
            <a:chExt cx="432" cy="432"/>
          </a:xfrm>
        </p:grpSpPr>
        <p:grpSp>
          <p:nvGrpSpPr>
            <p:cNvPr id="7" name="Group 26">
              <a:extLst>
                <a:ext uri="{FF2B5EF4-FFF2-40B4-BE49-F238E27FC236}">
                  <a16:creationId xmlns:a16="http://schemas.microsoft.com/office/drawing/2014/main" id="{839B942A-564A-4978-A1BA-593520301B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1968"/>
              <a:ext cx="432" cy="432"/>
              <a:chOff x="2016" y="1920"/>
              <a:chExt cx="1680" cy="1680"/>
            </a:xfrm>
          </p:grpSpPr>
          <p:sp>
            <p:nvSpPr>
              <p:cNvPr id="9" name="Oval 27">
                <a:extLst>
                  <a:ext uri="{FF2B5EF4-FFF2-40B4-BE49-F238E27FC236}">
                    <a16:creationId xmlns:a16="http://schemas.microsoft.com/office/drawing/2014/main" id="{4C8A2B04-506A-4492-9279-A9ED797029C2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FF9999"/>
                  </a:gs>
                  <a:gs pos="100000">
                    <a:srgbClr val="FF9999">
                      <a:gamma/>
                      <a:shade val="39216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MY"/>
              </a:p>
            </p:txBody>
          </p:sp>
          <p:sp>
            <p:nvSpPr>
              <p:cNvPr id="10" name="Freeform 28">
                <a:extLst>
                  <a:ext uri="{FF2B5EF4-FFF2-40B4-BE49-F238E27FC236}">
                    <a16:creationId xmlns:a16="http://schemas.microsoft.com/office/drawing/2014/main" id="{D8011F90-EEE8-4EE5-85CD-7FE1EDD49DE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FF9999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  <p:sp>
          <p:nvSpPr>
            <p:cNvPr id="8" name="Text Box 29">
              <a:extLst>
                <a:ext uri="{FF2B5EF4-FFF2-40B4-BE49-F238E27FC236}">
                  <a16:creationId xmlns:a16="http://schemas.microsoft.com/office/drawing/2014/main" id="{7BA4DD89-DD36-4751-8B9F-9ACAD2DC55F1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631" y="2016"/>
              <a:ext cx="165" cy="1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MY" altLang="en-US" sz="24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anose="020B0604030504040204" pitchFamily="34" charset="0"/>
                </a:rPr>
                <a:t>A</a:t>
              </a:r>
            </a:p>
          </p:txBody>
        </p:sp>
      </p:grpSp>
      <p:sp>
        <p:nvSpPr>
          <p:cNvPr id="11" name="Text Box 30">
            <a:extLst>
              <a:ext uri="{FF2B5EF4-FFF2-40B4-BE49-F238E27FC236}">
                <a16:creationId xmlns:a16="http://schemas.microsoft.com/office/drawing/2014/main" id="{019E2B9A-38C0-4AA6-B9B7-DACFC5A76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5" y="1918573"/>
            <a:ext cx="25090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en-US" b="1" dirty="0">
                <a:solidFill>
                  <a:schemeClr val="accent6">
                    <a:lumMod val="50000"/>
                  </a:schemeClr>
                </a:solidFill>
              </a:rPr>
              <a:t>2018/19 IGCSE results by subjects</a:t>
            </a:r>
            <a:endParaRPr lang="en-MY" alt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0882A041-9C78-4373-A747-6C728341CB06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2979738"/>
            <a:ext cx="4665663" cy="719137"/>
          </a:xfrm>
          <a:prstGeom prst="rect">
            <a:avLst/>
          </a:prstGeom>
          <a:gradFill rotWithShape="1">
            <a:gsLst>
              <a:gs pos="0">
                <a:srgbClr val="93B1FD">
                  <a:gamma/>
                  <a:tint val="0"/>
                  <a:invGamma/>
                  <a:alpha val="80000"/>
                </a:srgbClr>
              </a:gs>
              <a:gs pos="100000">
                <a:srgbClr val="93B1FD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MY"/>
          </a:p>
        </p:txBody>
      </p:sp>
      <p:grpSp>
        <p:nvGrpSpPr>
          <p:cNvPr id="13" name="Group 11">
            <a:extLst>
              <a:ext uri="{FF2B5EF4-FFF2-40B4-BE49-F238E27FC236}">
                <a16:creationId xmlns:a16="http://schemas.microsoft.com/office/drawing/2014/main" id="{7E10F7C9-C334-4762-ABD2-A4A3F6E07CC7}"/>
              </a:ext>
            </a:extLst>
          </p:cNvPr>
          <p:cNvGrpSpPr>
            <a:grpSpLocks/>
          </p:cNvGrpSpPr>
          <p:nvPr/>
        </p:nvGrpSpPr>
        <p:grpSpPr bwMode="auto">
          <a:xfrm>
            <a:off x="4316413" y="2727325"/>
            <a:ext cx="1087437" cy="1006475"/>
            <a:chOff x="3938" y="1968"/>
            <a:chExt cx="430" cy="437"/>
          </a:xfrm>
        </p:grpSpPr>
        <p:grpSp>
          <p:nvGrpSpPr>
            <p:cNvPr id="14" name="Group 12">
              <a:extLst>
                <a:ext uri="{FF2B5EF4-FFF2-40B4-BE49-F238E27FC236}">
                  <a16:creationId xmlns:a16="http://schemas.microsoft.com/office/drawing/2014/main" id="{79F2C4B8-A8BA-4748-A6EC-8020C1CCBB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8" y="1968"/>
              <a:ext cx="430" cy="437"/>
              <a:chOff x="2016" y="1920"/>
              <a:chExt cx="1680" cy="1680"/>
            </a:xfrm>
          </p:grpSpPr>
          <p:sp>
            <p:nvSpPr>
              <p:cNvPr id="16" name="Oval 13">
                <a:extLst>
                  <a:ext uri="{FF2B5EF4-FFF2-40B4-BE49-F238E27FC236}">
                    <a16:creationId xmlns:a16="http://schemas.microsoft.com/office/drawing/2014/main" id="{49A54EEF-DE96-4926-A68B-ECF82484BEE7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93B1FD"/>
                  </a:gs>
                  <a:gs pos="100000">
                    <a:srgbClr val="93B1FD">
                      <a:gamma/>
                      <a:shade val="30196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MY"/>
              </a:p>
            </p:txBody>
          </p:sp>
          <p:sp>
            <p:nvSpPr>
              <p:cNvPr id="17" name="Freeform 14">
                <a:extLst>
                  <a:ext uri="{FF2B5EF4-FFF2-40B4-BE49-F238E27FC236}">
                    <a16:creationId xmlns:a16="http://schemas.microsoft.com/office/drawing/2014/main" id="{F70D85B4-A863-4509-A136-962711BD9CAB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3B1FD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  <p:sp>
          <p:nvSpPr>
            <p:cNvPr id="15" name="Text Box 15">
              <a:extLst>
                <a:ext uri="{FF2B5EF4-FFF2-40B4-BE49-F238E27FC236}">
                  <a16:creationId xmlns:a16="http://schemas.microsoft.com/office/drawing/2014/main" id="{3ABE8C9B-CD9F-4CB4-BB19-682A5E1878D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4067" y="2028"/>
              <a:ext cx="165" cy="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MY" altLang="en-US" sz="24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anose="020B0604030504040204" pitchFamily="34" charset="0"/>
                </a:rPr>
                <a:t>B</a:t>
              </a:r>
            </a:p>
          </p:txBody>
        </p:sp>
      </p:grpSp>
      <p:sp>
        <p:nvSpPr>
          <p:cNvPr id="18" name="Text Box 31">
            <a:extLst>
              <a:ext uri="{FF2B5EF4-FFF2-40B4-BE49-F238E27FC236}">
                <a16:creationId xmlns:a16="http://schemas.microsoft.com/office/drawing/2014/main" id="{577CAEAE-C818-4BB9-A6C2-1189F6476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3008356"/>
            <a:ext cx="22070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MY" altLang="en-US" b="1" dirty="0">
                <a:solidFill>
                  <a:srgbClr val="CC3399"/>
                </a:solidFill>
              </a:rPr>
              <a:t>Fish bone analysis</a:t>
            </a:r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F95EF1AA-0D22-484F-A8EE-00EFD40EA96B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4090988"/>
            <a:ext cx="5686425" cy="720725"/>
          </a:xfrm>
          <a:prstGeom prst="rect">
            <a:avLst/>
          </a:prstGeom>
          <a:gradFill rotWithShape="1">
            <a:gsLst>
              <a:gs pos="0">
                <a:srgbClr val="99CC00">
                  <a:gamma/>
                  <a:tint val="0"/>
                  <a:invGamma/>
                  <a:alpha val="80000"/>
                </a:srgbClr>
              </a:gs>
              <a:gs pos="100000">
                <a:srgbClr val="99CC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MY"/>
          </a:p>
        </p:txBody>
      </p:sp>
      <p:grpSp>
        <p:nvGrpSpPr>
          <p:cNvPr id="20" name="Group 18">
            <a:extLst>
              <a:ext uri="{FF2B5EF4-FFF2-40B4-BE49-F238E27FC236}">
                <a16:creationId xmlns:a16="http://schemas.microsoft.com/office/drawing/2014/main" id="{BE8506D1-5BC6-4FFE-BD70-53B9EF665224}"/>
              </a:ext>
            </a:extLst>
          </p:cNvPr>
          <p:cNvGrpSpPr>
            <a:grpSpLocks/>
          </p:cNvGrpSpPr>
          <p:nvPr/>
        </p:nvGrpSpPr>
        <p:grpSpPr bwMode="auto">
          <a:xfrm>
            <a:off x="5021263" y="3810000"/>
            <a:ext cx="1098550" cy="1012825"/>
            <a:chOff x="3552" y="3339"/>
            <a:chExt cx="412" cy="392"/>
          </a:xfrm>
        </p:grpSpPr>
        <p:grpSp>
          <p:nvGrpSpPr>
            <p:cNvPr id="21" name="Group 19">
              <a:extLst>
                <a:ext uri="{FF2B5EF4-FFF2-40B4-BE49-F238E27FC236}">
                  <a16:creationId xmlns:a16="http://schemas.microsoft.com/office/drawing/2014/main" id="{01556A48-9F31-4C22-80C0-3A2ABF43E7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2" y="3339"/>
              <a:ext cx="412" cy="392"/>
              <a:chOff x="2016" y="1920"/>
              <a:chExt cx="1680" cy="1680"/>
            </a:xfrm>
          </p:grpSpPr>
          <p:sp>
            <p:nvSpPr>
              <p:cNvPr id="23" name="Oval 20">
                <a:extLst>
                  <a:ext uri="{FF2B5EF4-FFF2-40B4-BE49-F238E27FC236}">
                    <a16:creationId xmlns:a16="http://schemas.microsoft.com/office/drawing/2014/main" id="{6F0E3CB1-DA4E-4492-8504-ACC12A73C59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gradFill rotWithShape="1">
                <a:gsLst>
                  <a:gs pos="0">
                    <a:srgbClr val="99CC00"/>
                  </a:gs>
                  <a:gs pos="100000">
                    <a:srgbClr val="99CC00">
                      <a:gamma/>
                      <a:shade val="24314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MY"/>
              </a:p>
            </p:txBody>
          </p:sp>
          <p:sp>
            <p:nvSpPr>
              <p:cNvPr id="24" name="Freeform 21">
                <a:extLst>
                  <a:ext uri="{FF2B5EF4-FFF2-40B4-BE49-F238E27FC236}">
                    <a16:creationId xmlns:a16="http://schemas.microsoft.com/office/drawing/2014/main" id="{C9CD839B-CDBD-4274-92F8-65F0FC34BC7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301 w 1321"/>
                  <a:gd name="T1" fmla="*/ 401 h 712"/>
                  <a:gd name="T2" fmla="*/ 1317 w 1321"/>
                  <a:gd name="T3" fmla="*/ 442 h 712"/>
                  <a:gd name="T4" fmla="*/ 1321 w 1321"/>
                  <a:gd name="T5" fmla="*/ 481 h 712"/>
                  <a:gd name="T6" fmla="*/ 1315 w 1321"/>
                  <a:gd name="T7" fmla="*/ 516 h 712"/>
                  <a:gd name="T8" fmla="*/ 1298 w 1321"/>
                  <a:gd name="T9" fmla="*/ 550 h 712"/>
                  <a:gd name="T10" fmla="*/ 1272 w 1321"/>
                  <a:gd name="T11" fmla="*/ 579 h 712"/>
                  <a:gd name="T12" fmla="*/ 1239 w 1321"/>
                  <a:gd name="T13" fmla="*/ 604 h 712"/>
                  <a:gd name="T14" fmla="*/ 1196 w 1321"/>
                  <a:gd name="T15" fmla="*/ 628 h 712"/>
                  <a:gd name="T16" fmla="*/ 1147 w 1321"/>
                  <a:gd name="T17" fmla="*/ 649 h 712"/>
                  <a:gd name="T18" fmla="*/ 1092 w 1321"/>
                  <a:gd name="T19" fmla="*/ 667 h 712"/>
                  <a:gd name="T20" fmla="*/ 1031 w 1321"/>
                  <a:gd name="T21" fmla="*/ 683 h 712"/>
                  <a:gd name="T22" fmla="*/ 967 w 1321"/>
                  <a:gd name="T23" fmla="*/ 694 h 712"/>
                  <a:gd name="T24" fmla="*/ 896 w 1321"/>
                  <a:gd name="T25" fmla="*/ 704 h 712"/>
                  <a:gd name="T26" fmla="*/ 824 w 1321"/>
                  <a:gd name="T27" fmla="*/ 710 h 712"/>
                  <a:gd name="T28" fmla="*/ 795 w 1321"/>
                  <a:gd name="T29" fmla="*/ 712 h 712"/>
                  <a:gd name="T30" fmla="*/ 476 w 1321"/>
                  <a:gd name="T31" fmla="*/ 712 h 712"/>
                  <a:gd name="T32" fmla="*/ 472 w 1321"/>
                  <a:gd name="T33" fmla="*/ 712 h 712"/>
                  <a:gd name="T34" fmla="*/ 409 w 1321"/>
                  <a:gd name="T35" fmla="*/ 708 h 712"/>
                  <a:gd name="T36" fmla="*/ 348 w 1321"/>
                  <a:gd name="T37" fmla="*/ 704 h 712"/>
                  <a:gd name="T38" fmla="*/ 290 w 1321"/>
                  <a:gd name="T39" fmla="*/ 696 h 712"/>
                  <a:gd name="T40" fmla="*/ 235 w 1321"/>
                  <a:gd name="T41" fmla="*/ 689 h 712"/>
                  <a:gd name="T42" fmla="*/ 186 w 1321"/>
                  <a:gd name="T43" fmla="*/ 677 h 712"/>
                  <a:gd name="T44" fmla="*/ 141 w 1321"/>
                  <a:gd name="T45" fmla="*/ 663 h 712"/>
                  <a:gd name="T46" fmla="*/ 102 w 1321"/>
                  <a:gd name="T47" fmla="*/ 648 h 712"/>
                  <a:gd name="T48" fmla="*/ 67 w 1321"/>
                  <a:gd name="T49" fmla="*/ 630 h 712"/>
                  <a:gd name="T50" fmla="*/ 39 w 1321"/>
                  <a:gd name="T51" fmla="*/ 608 h 712"/>
                  <a:gd name="T52" fmla="*/ 18 w 1321"/>
                  <a:gd name="T53" fmla="*/ 583 h 712"/>
                  <a:gd name="T54" fmla="*/ 6 w 1321"/>
                  <a:gd name="T55" fmla="*/ 554 h 712"/>
                  <a:gd name="T56" fmla="*/ 0 w 1321"/>
                  <a:gd name="T57" fmla="*/ 524 h 712"/>
                  <a:gd name="T58" fmla="*/ 0 w 1321"/>
                  <a:gd name="T59" fmla="*/ 520 h 712"/>
                  <a:gd name="T60" fmla="*/ 4 w 1321"/>
                  <a:gd name="T61" fmla="*/ 487 h 712"/>
                  <a:gd name="T62" fmla="*/ 16 w 1321"/>
                  <a:gd name="T63" fmla="*/ 446 h 712"/>
                  <a:gd name="T64" fmla="*/ 51 w 1321"/>
                  <a:gd name="T65" fmla="*/ 370 h 712"/>
                  <a:gd name="T66" fmla="*/ 94 w 1321"/>
                  <a:gd name="T67" fmla="*/ 299 h 712"/>
                  <a:gd name="T68" fmla="*/ 147 w 1321"/>
                  <a:gd name="T69" fmla="*/ 235 h 712"/>
                  <a:gd name="T70" fmla="*/ 204 w 1321"/>
                  <a:gd name="T71" fmla="*/ 176 h 712"/>
                  <a:gd name="T72" fmla="*/ 270 w 1321"/>
                  <a:gd name="T73" fmla="*/ 125 h 712"/>
                  <a:gd name="T74" fmla="*/ 341 w 1321"/>
                  <a:gd name="T75" fmla="*/ 82 h 712"/>
                  <a:gd name="T76" fmla="*/ 415 w 1321"/>
                  <a:gd name="T77" fmla="*/ 47 h 712"/>
                  <a:gd name="T78" fmla="*/ 497 w 1321"/>
                  <a:gd name="T79" fmla="*/ 21 h 712"/>
                  <a:gd name="T80" fmla="*/ 581 w 1321"/>
                  <a:gd name="T81" fmla="*/ 6 h 712"/>
                  <a:gd name="T82" fmla="*/ 667 w 1321"/>
                  <a:gd name="T83" fmla="*/ 0 h 712"/>
                  <a:gd name="T84" fmla="*/ 667 w 1321"/>
                  <a:gd name="T85" fmla="*/ 0 h 712"/>
                  <a:gd name="T86" fmla="*/ 759 w 1321"/>
                  <a:gd name="T87" fmla="*/ 6 h 712"/>
                  <a:gd name="T88" fmla="*/ 847 w 1321"/>
                  <a:gd name="T89" fmla="*/ 23 h 712"/>
                  <a:gd name="T90" fmla="*/ 932 w 1321"/>
                  <a:gd name="T91" fmla="*/ 53 h 712"/>
                  <a:gd name="T92" fmla="*/ 1010 w 1321"/>
                  <a:gd name="T93" fmla="*/ 90 h 712"/>
                  <a:gd name="T94" fmla="*/ 1082 w 1321"/>
                  <a:gd name="T95" fmla="*/ 137 h 712"/>
                  <a:gd name="T96" fmla="*/ 1149 w 1321"/>
                  <a:gd name="T97" fmla="*/ 194 h 712"/>
                  <a:gd name="T98" fmla="*/ 1208 w 1321"/>
                  <a:gd name="T99" fmla="*/ 256 h 712"/>
                  <a:gd name="T100" fmla="*/ 1258 w 1321"/>
                  <a:gd name="T101" fmla="*/ 325 h 712"/>
                  <a:gd name="T102" fmla="*/ 1301 w 1321"/>
                  <a:gd name="T103" fmla="*/ 401 h 712"/>
                  <a:gd name="T104" fmla="*/ 1301 w 1321"/>
                  <a:gd name="T105" fmla="*/ 401 h 7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lnTo>
                      <a:pt x="1301" y="401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FFFF"/>
                  </a:gs>
                  <a:gs pos="100000">
                    <a:srgbClr val="99CC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BBF6EE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MY"/>
              </a:p>
            </p:txBody>
          </p:sp>
        </p:grpSp>
        <p:sp>
          <p:nvSpPr>
            <p:cNvPr id="22" name="Text Box 22">
              <a:extLst>
                <a:ext uri="{FF2B5EF4-FFF2-40B4-BE49-F238E27FC236}">
                  <a16:creationId xmlns:a16="http://schemas.microsoft.com/office/drawing/2014/main" id="{3758C0F0-B3E3-4747-8AFA-EB998A7B9D9F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3704" y="3360"/>
              <a:ext cx="152" cy="1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MY" altLang="en-US" sz="24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anose="020B0604030504040204" pitchFamily="34" charset="0"/>
                </a:rPr>
                <a:t>C</a:t>
              </a:r>
            </a:p>
          </p:txBody>
        </p:sp>
      </p:grpSp>
      <p:sp>
        <p:nvSpPr>
          <p:cNvPr id="25" name="Text Box 32">
            <a:extLst>
              <a:ext uri="{FF2B5EF4-FFF2-40B4-BE49-F238E27FC236}">
                <a16:creationId xmlns:a16="http://schemas.microsoft.com/office/drawing/2014/main" id="{8751F886-5ECE-4F0D-B1A2-C4B03355A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332" y="4292367"/>
            <a:ext cx="23210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MY" altLang="en-US" b="1" dirty="0">
                <a:solidFill>
                  <a:srgbClr val="0066CC"/>
                </a:solidFill>
              </a:rPr>
              <a:t>Gantt Chart</a:t>
            </a: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id="{7921DBC2-B90E-4B43-900B-AF0DA91AD3F6}"/>
              </a:ext>
            </a:extLst>
          </p:cNvPr>
          <p:cNvSpPr>
            <a:spLocks noChangeArrowheads="1"/>
          </p:cNvSpPr>
          <p:nvPr/>
        </p:nvSpPr>
        <p:spPr bwMode="gray">
          <a:xfrm>
            <a:off x="0" y="5214938"/>
            <a:ext cx="6392863" cy="719137"/>
          </a:xfrm>
          <a:prstGeom prst="rect">
            <a:avLst/>
          </a:prstGeom>
          <a:gradFill rotWithShape="1">
            <a:gsLst>
              <a:gs pos="0">
                <a:srgbClr val="FF9900">
                  <a:gamma/>
                  <a:tint val="0"/>
                  <a:invGamma/>
                  <a:alpha val="80000"/>
                </a:srgbClr>
              </a:gs>
              <a:gs pos="100000">
                <a:srgbClr val="FF99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MY"/>
          </a:p>
        </p:txBody>
      </p:sp>
      <p:grpSp>
        <p:nvGrpSpPr>
          <p:cNvPr id="27" name="Group 5">
            <a:extLst>
              <a:ext uri="{FF2B5EF4-FFF2-40B4-BE49-F238E27FC236}">
                <a16:creationId xmlns:a16="http://schemas.microsoft.com/office/drawing/2014/main" id="{AE432037-75B6-4561-B2B5-6694589F825C}"/>
              </a:ext>
            </a:extLst>
          </p:cNvPr>
          <p:cNvGrpSpPr>
            <a:grpSpLocks/>
          </p:cNvGrpSpPr>
          <p:nvPr/>
        </p:nvGrpSpPr>
        <p:grpSpPr bwMode="auto">
          <a:xfrm>
            <a:off x="5678488" y="4953000"/>
            <a:ext cx="1103312" cy="1019175"/>
            <a:chOff x="2016" y="1920"/>
            <a:chExt cx="1680" cy="1680"/>
          </a:xfrm>
        </p:grpSpPr>
        <p:sp>
          <p:nvSpPr>
            <p:cNvPr id="28" name="Oval 6">
              <a:extLst>
                <a:ext uri="{FF2B5EF4-FFF2-40B4-BE49-F238E27FC236}">
                  <a16:creationId xmlns:a16="http://schemas.microsoft.com/office/drawing/2014/main" id="{56F7FC63-24FC-4DF1-8039-0C72A6CF9EA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2016" y="1920"/>
              <a:ext cx="1680" cy="1680"/>
            </a:xfrm>
            <a:prstGeom prst="ellipse">
              <a:avLst/>
            </a:prstGeom>
            <a:gradFill rotWithShape="1">
              <a:gsLst>
                <a:gs pos="0">
                  <a:srgbClr val="FF9900"/>
                </a:gs>
                <a:gs pos="100000">
                  <a:srgbClr val="FF9900">
                    <a:gamma/>
                    <a:shade val="24314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7E4836DE-4C74-4FE8-881C-E31597BC7B50}"/>
                </a:ext>
              </a:extLst>
            </p:cNvPr>
            <p:cNvSpPr>
              <a:spLocks/>
            </p:cNvSpPr>
            <p:nvPr/>
          </p:nvSpPr>
          <p:spPr bwMode="gray">
            <a:xfrm>
              <a:off x="2208" y="1948"/>
              <a:ext cx="1296" cy="634"/>
            </a:xfrm>
            <a:custGeom>
              <a:avLst/>
              <a:gdLst>
                <a:gd name="T0" fmla="*/ 1301 w 1321"/>
                <a:gd name="T1" fmla="*/ 401 h 712"/>
                <a:gd name="T2" fmla="*/ 1317 w 1321"/>
                <a:gd name="T3" fmla="*/ 442 h 712"/>
                <a:gd name="T4" fmla="*/ 1321 w 1321"/>
                <a:gd name="T5" fmla="*/ 481 h 712"/>
                <a:gd name="T6" fmla="*/ 1315 w 1321"/>
                <a:gd name="T7" fmla="*/ 516 h 712"/>
                <a:gd name="T8" fmla="*/ 1298 w 1321"/>
                <a:gd name="T9" fmla="*/ 550 h 712"/>
                <a:gd name="T10" fmla="*/ 1272 w 1321"/>
                <a:gd name="T11" fmla="*/ 579 h 712"/>
                <a:gd name="T12" fmla="*/ 1239 w 1321"/>
                <a:gd name="T13" fmla="*/ 604 h 712"/>
                <a:gd name="T14" fmla="*/ 1196 w 1321"/>
                <a:gd name="T15" fmla="*/ 628 h 712"/>
                <a:gd name="T16" fmla="*/ 1147 w 1321"/>
                <a:gd name="T17" fmla="*/ 649 h 712"/>
                <a:gd name="T18" fmla="*/ 1092 w 1321"/>
                <a:gd name="T19" fmla="*/ 667 h 712"/>
                <a:gd name="T20" fmla="*/ 1031 w 1321"/>
                <a:gd name="T21" fmla="*/ 683 h 712"/>
                <a:gd name="T22" fmla="*/ 967 w 1321"/>
                <a:gd name="T23" fmla="*/ 694 h 712"/>
                <a:gd name="T24" fmla="*/ 896 w 1321"/>
                <a:gd name="T25" fmla="*/ 704 h 712"/>
                <a:gd name="T26" fmla="*/ 824 w 1321"/>
                <a:gd name="T27" fmla="*/ 710 h 712"/>
                <a:gd name="T28" fmla="*/ 795 w 1321"/>
                <a:gd name="T29" fmla="*/ 712 h 712"/>
                <a:gd name="T30" fmla="*/ 476 w 1321"/>
                <a:gd name="T31" fmla="*/ 712 h 712"/>
                <a:gd name="T32" fmla="*/ 472 w 1321"/>
                <a:gd name="T33" fmla="*/ 712 h 712"/>
                <a:gd name="T34" fmla="*/ 409 w 1321"/>
                <a:gd name="T35" fmla="*/ 708 h 712"/>
                <a:gd name="T36" fmla="*/ 348 w 1321"/>
                <a:gd name="T37" fmla="*/ 704 h 712"/>
                <a:gd name="T38" fmla="*/ 290 w 1321"/>
                <a:gd name="T39" fmla="*/ 696 h 712"/>
                <a:gd name="T40" fmla="*/ 235 w 1321"/>
                <a:gd name="T41" fmla="*/ 689 h 712"/>
                <a:gd name="T42" fmla="*/ 186 w 1321"/>
                <a:gd name="T43" fmla="*/ 677 h 712"/>
                <a:gd name="T44" fmla="*/ 141 w 1321"/>
                <a:gd name="T45" fmla="*/ 663 h 712"/>
                <a:gd name="T46" fmla="*/ 102 w 1321"/>
                <a:gd name="T47" fmla="*/ 648 h 712"/>
                <a:gd name="T48" fmla="*/ 67 w 1321"/>
                <a:gd name="T49" fmla="*/ 630 h 712"/>
                <a:gd name="T50" fmla="*/ 39 w 1321"/>
                <a:gd name="T51" fmla="*/ 608 h 712"/>
                <a:gd name="T52" fmla="*/ 18 w 1321"/>
                <a:gd name="T53" fmla="*/ 583 h 712"/>
                <a:gd name="T54" fmla="*/ 6 w 1321"/>
                <a:gd name="T55" fmla="*/ 554 h 712"/>
                <a:gd name="T56" fmla="*/ 0 w 1321"/>
                <a:gd name="T57" fmla="*/ 524 h 712"/>
                <a:gd name="T58" fmla="*/ 0 w 1321"/>
                <a:gd name="T59" fmla="*/ 520 h 712"/>
                <a:gd name="T60" fmla="*/ 4 w 1321"/>
                <a:gd name="T61" fmla="*/ 487 h 712"/>
                <a:gd name="T62" fmla="*/ 16 w 1321"/>
                <a:gd name="T63" fmla="*/ 446 h 712"/>
                <a:gd name="T64" fmla="*/ 51 w 1321"/>
                <a:gd name="T65" fmla="*/ 370 h 712"/>
                <a:gd name="T66" fmla="*/ 94 w 1321"/>
                <a:gd name="T67" fmla="*/ 299 h 712"/>
                <a:gd name="T68" fmla="*/ 147 w 1321"/>
                <a:gd name="T69" fmla="*/ 235 h 712"/>
                <a:gd name="T70" fmla="*/ 204 w 1321"/>
                <a:gd name="T71" fmla="*/ 176 h 712"/>
                <a:gd name="T72" fmla="*/ 270 w 1321"/>
                <a:gd name="T73" fmla="*/ 125 h 712"/>
                <a:gd name="T74" fmla="*/ 341 w 1321"/>
                <a:gd name="T75" fmla="*/ 82 h 712"/>
                <a:gd name="T76" fmla="*/ 415 w 1321"/>
                <a:gd name="T77" fmla="*/ 47 h 712"/>
                <a:gd name="T78" fmla="*/ 497 w 1321"/>
                <a:gd name="T79" fmla="*/ 21 h 712"/>
                <a:gd name="T80" fmla="*/ 581 w 1321"/>
                <a:gd name="T81" fmla="*/ 6 h 712"/>
                <a:gd name="T82" fmla="*/ 667 w 1321"/>
                <a:gd name="T83" fmla="*/ 0 h 712"/>
                <a:gd name="T84" fmla="*/ 667 w 1321"/>
                <a:gd name="T85" fmla="*/ 0 h 712"/>
                <a:gd name="T86" fmla="*/ 759 w 1321"/>
                <a:gd name="T87" fmla="*/ 6 h 712"/>
                <a:gd name="T88" fmla="*/ 847 w 1321"/>
                <a:gd name="T89" fmla="*/ 23 h 712"/>
                <a:gd name="T90" fmla="*/ 932 w 1321"/>
                <a:gd name="T91" fmla="*/ 53 h 712"/>
                <a:gd name="T92" fmla="*/ 1010 w 1321"/>
                <a:gd name="T93" fmla="*/ 90 h 712"/>
                <a:gd name="T94" fmla="*/ 1082 w 1321"/>
                <a:gd name="T95" fmla="*/ 137 h 712"/>
                <a:gd name="T96" fmla="*/ 1149 w 1321"/>
                <a:gd name="T97" fmla="*/ 194 h 712"/>
                <a:gd name="T98" fmla="*/ 1208 w 1321"/>
                <a:gd name="T99" fmla="*/ 256 h 712"/>
                <a:gd name="T100" fmla="*/ 1258 w 1321"/>
                <a:gd name="T101" fmla="*/ 325 h 712"/>
                <a:gd name="T102" fmla="*/ 1301 w 1321"/>
                <a:gd name="T103" fmla="*/ 401 h 712"/>
                <a:gd name="T104" fmla="*/ 1301 w 1321"/>
                <a:gd name="T105" fmla="*/ 401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BBF6EE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30" name="Text Box 8">
            <a:extLst>
              <a:ext uri="{FF2B5EF4-FFF2-40B4-BE49-F238E27FC236}">
                <a16:creationId xmlns:a16="http://schemas.microsoft.com/office/drawing/2014/main" id="{A480D3A8-1FAC-4A33-A7F5-A0094D2CB3E9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6113463" y="5019675"/>
            <a:ext cx="436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MY" alt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rPr>
              <a:t>D</a:t>
            </a:r>
          </a:p>
        </p:txBody>
      </p:sp>
      <p:sp>
        <p:nvSpPr>
          <p:cNvPr id="31" name="Text Box 33">
            <a:extLst>
              <a:ext uri="{FF2B5EF4-FFF2-40B4-BE49-F238E27FC236}">
                <a16:creationId xmlns:a16="http://schemas.microsoft.com/office/drawing/2014/main" id="{677A0D41-F984-4C5A-B012-0F8287009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8512" y="5237658"/>
            <a:ext cx="1905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MY" altLang="en-US" b="1" dirty="0">
                <a:solidFill>
                  <a:srgbClr val="004B70"/>
                </a:solidFill>
              </a:rPr>
              <a:t>Report Action Plan</a:t>
            </a:r>
          </a:p>
        </p:txBody>
      </p:sp>
      <p:sp>
        <p:nvSpPr>
          <p:cNvPr id="32" name="AutoShape 34">
            <a:extLst>
              <a:ext uri="{FF2B5EF4-FFF2-40B4-BE49-F238E27FC236}">
                <a16:creationId xmlns:a16="http://schemas.microsoft.com/office/drawing/2014/main" id="{5287C2F7-B21D-4964-AB66-F72774D7CF72}"/>
              </a:ext>
            </a:extLst>
          </p:cNvPr>
          <p:cNvSpPr>
            <a:spLocks noChangeArrowheads="1"/>
          </p:cNvSpPr>
          <p:nvPr/>
        </p:nvSpPr>
        <p:spPr bwMode="gray">
          <a:xfrm>
            <a:off x="6172200" y="1676400"/>
            <a:ext cx="2514600" cy="1981200"/>
          </a:xfrm>
          <a:prstGeom prst="wedgeRoundRectCallout">
            <a:avLst>
              <a:gd name="adj1" fmla="val -44759"/>
              <a:gd name="adj2" fmla="val 84694"/>
              <a:gd name="adj3" fmla="val 16667"/>
            </a:avLst>
          </a:prstGeom>
          <a:solidFill>
            <a:srgbClr val="DDDDDD"/>
          </a:solidFill>
          <a:ln w="38100" algn="ctr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E</a:t>
            </a:r>
            <a:r>
              <a:rPr lang="en-MY" altLang="en-US" sz="2400" b="1" dirty="0">
                <a:solidFill>
                  <a:srgbClr val="000000"/>
                </a:solidFill>
              </a:rPr>
              <a:t>ach subject teacher’s task during grouping</a:t>
            </a:r>
          </a:p>
        </p:txBody>
      </p:sp>
    </p:spTree>
    <p:extLst>
      <p:ext uri="{BB962C8B-B14F-4D97-AF65-F5344CB8AC3E}">
        <p14:creationId xmlns:p14="http://schemas.microsoft.com/office/powerpoint/2010/main" val="2941176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85000">
              <a:schemeClr val="tx1"/>
            </a:gs>
            <a:gs pos="93000">
              <a:schemeClr val="tx1"/>
            </a:gs>
          </a:gsLst>
          <a:lin ang="5400000" scaled="1"/>
        </a:gra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6"/>
          <p:cNvSpPr txBox="1">
            <a:spLocks noGrp="1"/>
          </p:cNvSpPr>
          <p:nvPr>
            <p:ph type="title"/>
          </p:nvPr>
        </p:nvSpPr>
        <p:spPr>
          <a:xfrm>
            <a:off x="76200" y="0"/>
            <a:ext cx="8458200" cy="536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Fishbone Diagram</a:t>
            </a:r>
            <a:endParaRPr sz="2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7" name="Google Shape;197;p26"/>
          <p:cNvCxnSpPr/>
          <p:nvPr/>
        </p:nvCxnSpPr>
        <p:spPr>
          <a:xfrm rot="10800000">
            <a:off x="3962400" y="894308"/>
            <a:ext cx="381001" cy="82387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98" name="Google Shape;198;p26"/>
          <p:cNvCxnSpPr/>
          <p:nvPr/>
        </p:nvCxnSpPr>
        <p:spPr>
          <a:xfrm rot="10800000">
            <a:off x="6283624" y="894308"/>
            <a:ext cx="381001" cy="82387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99" name="Google Shape;199;p26"/>
          <p:cNvCxnSpPr/>
          <p:nvPr/>
        </p:nvCxnSpPr>
        <p:spPr>
          <a:xfrm rot="10800000">
            <a:off x="1673523" y="894308"/>
            <a:ext cx="381001" cy="82387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0" name="Google Shape;200;p26"/>
          <p:cNvSpPr/>
          <p:nvPr/>
        </p:nvSpPr>
        <p:spPr>
          <a:xfrm rot="5400000">
            <a:off x="7162800" y="2799308"/>
            <a:ext cx="1828800" cy="1524000"/>
          </a:xfrm>
          <a:prstGeom prst="triangle">
            <a:avLst>
              <a:gd name="adj" fmla="val 50000"/>
            </a:avLst>
          </a:prstGeom>
          <a:gradFill>
            <a:gsLst>
              <a:gs pos="0">
                <a:srgbClr val="950F05"/>
              </a:gs>
              <a:gs pos="63000">
                <a:srgbClr val="BC2922"/>
              </a:gs>
              <a:gs pos="100000">
                <a:srgbClr val="F62222"/>
              </a:gs>
            </a:gsLst>
            <a:lin ang="10800000" scaled="0"/>
          </a:gradFill>
          <a:ln w="9525" cap="flat" cmpd="sng">
            <a:solidFill>
              <a:srgbClr val="BE4B4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1" name="Google Shape;201;p26"/>
          <p:cNvCxnSpPr>
            <a:stCxn id="200" idx="3"/>
          </p:cNvCxnSpPr>
          <p:nvPr/>
        </p:nvCxnSpPr>
        <p:spPr>
          <a:xfrm rot="10800000">
            <a:off x="2054400" y="3561308"/>
            <a:ext cx="5260800" cy="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2" name="Google Shape;202;p26"/>
          <p:cNvCxnSpPr/>
          <p:nvPr/>
        </p:nvCxnSpPr>
        <p:spPr>
          <a:xfrm rot="10800000">
            <a:off x="1292524" y="2037308"/>
            <a:ext cx="762002" cy="152400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3" name="Google Shape;203;p26"/>
          <p:cNvCxnSpPr/>
          <p:nvPr/>
        </p:nvCxnSpPr>
        <p:spPr>
          <a:xfrm rot="10800000">
            <a:off x="6093124" y="2037308"/>
            <a:ext cx="762002" cy="152400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4" name="Google Shape;204;p26"/>
          <p:cNvCxnSpPr/>
          <p:nvPr/>
        </p:nvCxnSpPr>
        <p:spPr>
          <a:xfrm rot="10800000">
            <a:off x="3692824" y="2037308"/>
            <a:ext cx="762002" cy="152400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5" name="Google Shape;205;p26"/>
          <p:cNvCxnSpPr/>
          <p:nvPr/>
        </p:nvCxnSpPr>
        <p:spPr>
          <a:xfrm rot="10800000" flipH="1">
            <a:off x="1292524" y="3561308"/>
            <a:ext cx="762002" cy="152400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6" name="Google Shape;206;p26"/>
          <p:cNvCxnSpPr/>
          <p:nvPr/>
        </p:nvCxnSpPr>
        <p:spPr>
          <a:xfrm rot="10800000" flipH="1">
            <a:off x="6093124" y="3561308"/>
            <a:ext cx="762002" cy="152400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7" name="Google Shape;207;p26"/>
          <p:cNvCxnSpPr/>
          <p:nvPr/>
        </p:nvCxnSpPr>
        <p:spPr>
          <a:xfrm rot="10800000" flipH="1">
            <a:off x="3692824" y="3561308"/>
            <a:ext cx="762002" cy="152400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8" name="Google Shape;208;p26"/>
          <p:cNvSpPr/>
          <p:nvPr/>
        </p:nvSpPr>
        <p:spPr>
          <a:xfrm>
            <a:off x="530522" y="1458188"/>
            <a:ext cx="1981202" cy="731520"/>
          </a:xfrm>
          <a:prstGeom prst="rect">
            <a:avLst/>
          </a:prstGeom>
          <a:gradFill>
            <a:gsLst>
              <a:gs pos="0">
                <a:schemeClr val="dk1"/>
              </a:gs>
              <a:gs pos="52999">
                <a:srgbClr val="262626"/>
              </a:gs>
              <a:gs pos="100000">
                <a:srgbClr val="595959"/>
              </a:gs>
            </a:gsLst>
            <a:lin ang="162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/>
          </a:p>
        </p:txBody>
      </p:sp>
      <p:sp>
        <p:nvSpPr>
          <p:cNvPr id="209" name="Google Shape;209;p26"/>
          <p:cNvSpPr/>
          <p:nvPr/>
        </p:nvSpPr>
        <p:spPr>
          <a:xfrm>
            <a:off x="2826047" y="1458188"/>
            <a:ext cx="1981202" cy="731520"/>
          </a:xfrm>
          <a:prstGeom prst="rect">
            <a:avLst/>
          </a:prstGeom>
          <a:gradFill>
            <a:gsLst>
              <a:gs pos="0">
                <a:schemeClr val="dk1"/>
              </a:gs>
              <a:gs pos="52999">
                <a:srgbClr val="262626"/>
              </a:gs>
              <a:gs pos="100000">
                <a:srgbClr val="595959"/>
              </a:gs>
            </a:gsLst>
            <a:lin ang="162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/>
          </a:p>
        </p:txBody>
      </p:sp>
      <p:sp>
        <p:nvSpPr>
          <p:cNvPr id="210" name="Google Shape;210;p26"/>
          <p:cNvSpPr/>
          <p:nvPr/>
        </p:nvSpPr>
        <p:spPr>
          <a:xfrm>
            <a:off x="5102523" y="1458188"/>
            <a:ext cx="1981202" cy="731520"/>
          </a:xfrm>
          <a:prstGeom prst="rect">
            <a:avLst/>
          </a:prstGeom>
          <a:gradFill>
            <a:gsLst>
              <a:gs pos="0">
                <a:schemeClr val="dk1"/>
              </a:gs>
              <a:gs pos="52999">
                <a:srgbClr val="262626"/>
              </a:gs>
              <a:gs pos="100000">
                <a:srgbClr val="595959"/>
              </a:gs>
            </a:gsLst>
            <a:lin ang="162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 dirty="0"/>
          </a:p>
        </p:txBody>
      </p:sp>
      <p:sp>
        <p:nvSpPr>
          <p:cNvPr id="211" name="Google Shape;211;p26"/>
          <p:cNvSpPr/>
          <p:nvPr/>
        </p:nvSpPr>
        <p:spPr>
          <a:xfrm>
            <a:off x="235248" y="538160"/>
            <a:ext cx="1981202" cy="731520"/>
          </a:xfrm>
          <a:prstGeom prst="rect">
            <a:avLst/>
          </a:prstGeom>
          <a:gradFill>
            <a:gsLst>
              <a:gs pos="0">
                <a:srgbClr val="950F05"/>
              </a:gs>
              <a:gs pos="63000">
                <a:srgbClr val="BC2922"/>
              </a:gs>
              <a:gs pos="100000">
                <a:srgbClr val="F62222"/>
              </a:gs>
            </a:gsLst>
            <a:lin ang="16200000" scaled="0"/>
          </a:gradFill>
          <a:ln w="9525" cap="flat" cmpd="sng">
            <a:solidFill>
              <a:srgbClr val="C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/>
          </a:p>
        </p:txBody>
      </p:sp>
      <p:sp>
        <p:nvSpPr>
          <p:cNvPr id="212" name="Google Shape;212;p26"/>
          <p:cNvSpPr/>
          <p:nvPr/>
        </p:nvSpPr>
        <p:spPr>
          <a:xfrm>
            <a:off x="2530773" y="538160"/>
            <a:ext cx="1981202" cy="731520"/>
          </a:xfrm>
          <a:prstGeom prst="rect">
            <a:avLst/>
          </a:prstGeom>
          <a:gradFill>
            <a:gsLst>
              <a:gs pos="0">
                <a:srgbClr val="950F05"/>
              </a:gs>
              <a:gs pos="63000">
                <a:srgbClr val="BC2922"/>
              </a:gs>
              <a:gs pos="100000">
                <a:srgbClr val="F62222"/>
              </a:gs>
            </a:gsLst>
            <a:lin ang="16200000" scaled="0"/>
          </a:gradFill>
          <a:ln w="9525" cap="flat" cmpd="sng">
            <a:solidFill>
              <a:srgbClr val="C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/>
          </a:p>
        </p:txBody>
      </p:sp>
      <p:sp>
        <p:nvSpPr>
          <p:cNvPr id="213" name="Google Shape;213;p26"/>
          <p:cNvSpPr/>
          <p:nvPr/>
        </p:nvSpPr>
        <p:spPr>
          <a:xfrm>
            <a:off x="4807249" y="538160"/>
            <a:ext cx="1981202" cy="731520"/>
          </a:xfrm>
          <a:prstGeom prst="rect">
            <a:avLst/>
          </a:prstGeom>
          <a:gradFill>
            <a:gsLst>
              <a:gs pos="0">
                <a:srgbClr val="950F05"/>
              </a:gs>
              <a:gs pos="63000">
                <a:srgbClr val="BC2922"/>
              </a:gs>
              <a:gs pos="100000">
                <a:srgbClr val="F62222"/>
              </a:gs>
            </a:gsLst>
            <a:lin ang="16200000" scaled="0"/>
          </a:gradFill>
          <a:ln w="9525" cap="flat" cmpd="sng">
            <a:solidFill>
              <a:srgbClr val="C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 dirty="0"/>
          </a:p>
        </p:txBody>
      </p:sp>
      <p:cxnSp>
        <p:nvCxnSpPr>
          <p:cNvPr id="214" name="Google Shape;214;p26"/>
          <p:cNvCxnSpPr/>
          <p:nvPr/>
        </p:nvCxnSpPr>
        <p:spPr>
          <a:xfrm rot="10800000" flipH="1">
            <a:off x="3962400" y="5374868"/>
            <a:ext cx="381001" cy="82387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5" name="Google Shape;215;p26"/>
          <p:cNvCxnSpPr/>
          <p:nvPr/>
        </p:nvCxnSpPr>
        <p:spPr>
          <a:xfrm rot="10800000" flipH="1">
            <a:off x="6283624" y="5374868"/>
            <a:ext cx="381001" cy="82387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6" name="Google Shape;216;p26"/>
          <p:cNvCxnSpPr/>
          <p:nvPr/>
        </p:nvCxnSpPr>
        <p:spPr>
          <a:xfrm rot="10800000" flipH="1">
            <a:off x="1673523" y="5374868"/>
            <a:ext cx="381001" cy="823870"/>
          </a:xfrm>
          <a:prstGeom prst="straightConnector1">
            <a:avLst/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7" name="Google Shape;217;p26"/>
          <p:cNvSpPr/>
          <p:nvPr/>
        </p:nvSpPr>
        <p:spPr>
          <a:xfrm>
            <a:off x="530522" y="5009108"/>
            <a:ext cx="1981202" cy="731520"/>
          </a:xfrm>
          <a:prstGeom prst="rect">
            <a:avLst/>
          </a:prstGeom>
          <a:gradFill>
            <a:gsLst>
              <a:gs pos="0">
                <a:schemeClr val="dk1"/>
              </a:gs>
              <a:gs pos="52999">
                <a:srgbClr val="262626"/>
              </a:gs>
              <a:gs pos="100000">
                <a:srgbClr val="595959"/>
              </a:gs>
            </a:gsLst>
            <a:lin ang="162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/>
          </a:p>
        </p:txBody>
      </p:sp>
      <p:sp>
        <p:nvSpPr>
          <p:cNvPr id="218" name="Google Shape;218;p26"/>
          <p:cNvSpPr/>
          <p:nvPr/>
        </p:nvSpPr>
        <p:spPr>
          <a:xfrm>
            <a:off x="2826047" y="5009108"/>
            <a:ext cx="1981202" cy="731520"/>
          </a:xfrm>
          <a:prstGeom prst="rect">
            <a:avLst/>
          </a:prstGeom>
          <a:gradFill>
            <a:gsLst>
              <a:gs pos="0">
                <a:schemeClr val="dk1"/>
              </a:gs>
              <a:gs pos="52999">
                <a:srgbClr val="262626"/>
              </a:gs>
              <a:gs pos="100000">
                <a:srgbClr val="595959"/>
              </a:gs>
            </a:gsLst>
            <a:lin ang="162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/>
          </a:p>
        </p:txBody>
      </p:sp>
      <p:sp>
        <p:nvSpPr>
          <p:cNvPr id="219" name="Google Shape;219;p26"/>
          <p:cNvSpPr/>
          <p:nvPr/>
        </p:nvSpPr>
        <p:spPr>
          <a:xfrm>
            <a:off x="5102523" y="5009108"/>
            <a:ext cx="1981202" cy="731520"/>
          </a:xfrm>
          <a:prstGeom prst="rect">
            <a:avLst/>
          </a:prstGeom>
          <a:gradFill>
            <a:gsLst>
              <a:gs pos="0">
                <a:schemeClr val="dk1"/>
              </a:gs>
              <a:gs pos="52999">
                <a:srgbClr val="262626"/>
              </a:gs>
              <a:gs pos="100000">
                <a:srgbClr val="595959"/>
              </a:gs>
            </a:gsLst>
            <a:lin ang="162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/>
          </a:p>
        </p:txBody>
      </p:sp>
      <p:sp>
        <p:nvSpPr>
          <p:cNvPr id="220" name="Google Shape;220;p26"/>
          <p:cNvSpPr/>
          <p:nvPr/>
        </p:nvSpPr>
        <p:spPr>
          <a:xfrm>
            <a:off x="235248" y="5928335"/>
            <a:ext cx="1981202" cy="731520"/>
          </a:xfrm>
          <a:prstGeom prst="rect">
            <a:avLst/>
          </a:prstGeom>
          <a:gradFill>
            <a:gsLst>
              <a:gs pos="0">
                <a:srgbClr val="950F05"/>
              </a:gs>
              <a:gs pos="63000">
                <a:srgbClr val="BC2922"/>
              </a:gs>
              <a:gs pos="100000">
                <a:srgbClr val="F62222"/>
              </a:gs>
            </a:gsLst>
            <a:lin ang="16200000" scaled="0"/>
          </a:gradFill>
          <a:ln w="9525" cap="flat" cmpd="sng">
            <a:solidFill>
              <a:srgbClr val="C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/>
          </a:p>
        </p:txBody>
      </p:sp>
      <p:sp>
        <p:nvSpPr>
          <p:cNvPr id="221" name="Google Shape;221;p26"/>
          <p:cNvSpPr/>
          <p:nvPr/>
        </p:nvSpPr>
        <p:spPr>
          <a:xfrm>
            <a:off x="2530773" y="5928335"/>
            <a:ext cx="1981202" cy="731520"/>
          </a:xfrm>
          <a:prstGeom prst="rect">
            <a:avLst/>
          </a:prstGeom>
          <a:gradFill>
            <a:gsLst>
              <a:gs pos="0">
                <a:srgbClr val="950F05"/>
              </a:gs>
              <a:gs pos="63000">
                <a:srgbClr val="BC2922"/>
              </a:gs>
              <a:gs pos="100000">
                <a:srgbClr val="F62222"/>
              </a:gs>
            </a:gsLst>
            <a:lin ang="16200000" scaled="0"/>
          </a:gradFill>
          <a:ln w="9525" cap="flat" cmpd="sng">
            <a:solidFill>
              <a:srgbClr val="C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/>
          </a:p>
        </p:txBody>
      </p:sp>
      <p:sp>
        <p:nvSpPr>
          <p:cNvPr id="222" name="Google Shape;222;p26"/>
          <p:cNvSpPr/>
          <p:nvPr/>
        </p:nvSpPr>
        <p:spPr>
          <a:xfrm>
            <a:off x="4807249" y="5928335"/>
            <a:ext cx="1981202" cy="731520"/>
          </a:xfrm>
          <a:prstGeom prst="rect">
            <a:avLst/>
          </a:prstGeom>
          <a:gradFill>
            <a:gsLst>
              <a:gs pos="0">
                <a:srgbClr val="950F05"/>
              </a:gs>
              <a:gs pos="63000">
                <a:srgbClr val="BC2922"/>
              </a:gs>
              <a:gs pos="100000">
                <a:srgbClr val="F62222"/>
              </a:gs>
            </a:gsLst>
            <a:lin ang="16200000" scaled="0"/>
          </a:gradFill>
          <a:ln w="9525" cap="flat" cmpd="sng">
            <a:solidFill>
              <a:srgbClr val="C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is a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Sample text</a:t>
            </a:r>
            <a:endParaRPr/>
          </a:p>
        </p:txBody>
      </p:sp>
      <p:cxnSp>
        <p:nvCxnSpPr>
          <p:cNvPr id="223" name="Google Shape;223;p26"/>
          <p:cNvCxnSpPr/>
          <p:nvPr/>
        </p:nvCxnSpPr>
        <p:spPr>
          <a:xfrm>
            <a:off x="2087862" y="2776536"/>
            <a:ext cx="1831674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4" name="Google Shape;224;p26"/>
          <p:cNvSpPr txBox="1"/>
          <p:nvPr/>
        </p:nvSpPr>
        <p:spPr>
          <a:xfrm>
            <a:off x="1995488" y="2271712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5" name="Google Shape;225;p26"/>
          <p:cNvCxnSpPr/>
          <p:nvPr/>
        </p:nvCxnSpPr>
        <p:spPr>
          <a:xfrm>
            <a:off x="2383518" y="3324876"/>
            <a:ext cx="1831674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6" name="Google Shape;226;p26"/>
          <p:cNvSpPr txBox="1"/>
          <p:nvPr/>
        </p:nvSpPr>
        <p:spPr>
          <a:xfrm>
            <a:off x="2291144" y="2820052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7" name="Google Shape;227;p26"/>
          <p:cNvCxnSpPr/>
          <p:nvPr/>
        </p:nvCxnSpPr>
        <p:spPr>
          <a:xfrm>
            <a:off x="4547200" y="2776536"/>
            <a:ext cx="1831674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8" name="Google Shape;228;p26"/>
          <p:cNvSpPr txBox="1"/>
          <p:nvPr/>
        </p:nvSpPr>
        <p:spPr>
          <a:xfrm>
            <a:off x="4454826" y="2271712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9" name="Google Shape;229;p26"/>
          <p:cNvCxnSpPr/>
          <p:nvPr/>
        </p:nvCxnSpPr>
        <p:spPr>
          <a:xfrm>
            <a:off x="4832951" y="3324876"/>
            <a:ext cx="1831674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0" name="Google Shape;230;p26"/>
          <p:cNvSpPr txBox="1"/>
          <p:nvPr/>
        </p:nvSpPr>
        <p:spPr>
          <a:xfrm>
            <a:off x="4740577" y="2820052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1" name="Google Shape;231;p26"/>
          <p:cNvCxnSpPr/>
          <p:nvPr/>
        </p:nvCxnSpPr>
        <p:spPr>
          <a:xfrm>
            <a:off x="156784" y="3324876"/>
            <a:ext cx="1656738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2" name="Google Shape;232;p26"/>
          <p:cNvSpPr txBox="1"/>
          <p:nvPr/>
        </p:nvSpPr>
        <p:spPr>
          <a:xfrm>
            <a:off x="128208" y="2820052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3" name="Google Shape;233;p26"/>
          <p:cNvCxnSpPr/>
          <p:nvPr/>
        </p:nvCxnSpPr>
        <p:spPr>
          <a:xfrm>
            <a:off x="156784" y="2776536"/>
            <a:ext cx="1378627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4" name="Google Shape;234;p26"/>
          <p:cNvSpPr txBox="1"/>
          <p:nvPr/>
        </p:nvSpPr>
        <p:spPr>
          <a:xfrm>
            <a:off x="128208" y="2271712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5" name="Google Shape;235;p26"/>
          <p:cNvCxnSpPr/>
          <p:nvPr/>
        </p:nvCxnSpPr>
        <p:spPr>
          <a:xfrm>
            <a:off x="2369230" y="3810000"/>
            <a:ext cx="1831674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6" name="Google Shape;236;p26"/>
          <p:cNvSpPr txBox="1"/>
          <p:nvPr/>
        </p:nvSpPr>
        <p:spPr>
          <a:xfrm>
            <a:off x="2369230" y="3791604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7" name="Google Shape;237;p26"/>
          <p:cNvCxnSpPr/>
          <p:nvPr/>
        </p:nvCxnSpPr>
        <p:spPr>
          <a:xfrm>
            <a:off x="2057400" y="4405312"/>
            <a:ext cx="1831674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8" name="Google Shape;238;p26"/>
          <p:cNvSpPr txBox="1"/>
          <p:nvPr/>
        </p:nvSpPr>
        <p:spPr>
          <a:xfrm>
            <a:off x="2057400" y="4386916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9" name="Google Shape;239;p26"/>
          <p:cNvCxnSpPr/>
          <p:nvPr/>
        </p:nvCxnSpPr>
        <p:spPr>
          <a:xfrm>
            <a:off x="4809136" y="3810000"/>
            <a:ext cx="1831674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0" name="Google Shape;240;p26"/>
          <p:cNvSpPr txBox="1"/>
          <p:nvPr/>
        </p:nvSpPr>
        <p:spPr>
          <a:xfrm>
            <a:off x="4809136" y="3791604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1" name="Google Shape;241;p26"/>
          <p:cNvCxnSpPr/>
          <p:nvPr/>
        </p:nvCxnSpPr>
        <p:spPr>
          <a:xfrm>
            <a:off x="4511975" y="4405312"/>
            <a:ext cx="1831674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2" name="Google Shape;242;p26"/>
          <p:cNvSpPr txBox="1"/>
          <p:nvPr/>
        </p:nvSpPr>
        <p:spPr>
          <a:xfrm>
            <a:off x="4511975" y="4386916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3" name="Google Shape;243;p26"/>
          <p:cNvCxnSpPr/>
          <p:nvPr/>
        </p:nvCxnSpPr>
        <p:spPr>
          <a:xfrm>
            <a:off x="113920" y="3810000"/>
            <a:ext cx="1672958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4" name="Google Shape;244;p26"/>
          <p:cNvSpPr txBox="1"/>
          <p:nvPr/>
        </p:nvSpPr>
        <p:spPr>
          <a:xfrm>
            <a:off x="142496" y="3791604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5" name="Google Shape;245;p26"/>
          <p:cNvCxnSpPr/>
          <p:nvPr/>
        </p:nvCxnSpPr>
        <p:spPr>
          <a:xfrm>
            <a:off x="156784" y="4405312"/>
            <a:ext cx="1381274" cy="0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6" name="Google Shape;246;p26"/>
          <p:cNvSpPr txBox="1"/>
          <p:nvPr/>
        </p:nvSpPr>
        <p:spPr>
          <a:xfrm>
            <a:off x="175832" y="4386916"/>
            <a:ext cx="131959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cause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Sample Text</a:t>
            </a:r>
            <a:endParaRPr sz="14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26"/>
          <p:cNvSpPr txBox="1"/>
          <p:nvPr/>
        </p:nvSpPr>
        <p:spPr>
          <a:xfrm>
            <a:off x="7315200" y="3324876"/>
            <a:ext cx="126451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Problem</a:t>
            </a: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97000">
              <a:schemeClr val="tx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912473"/>
              </p:ext>
            </p:extLst>
          </p:nvPr>
        </p:nvGraphicFramePr>
        <p:xfrm>
          <a:off x="419105" y="1473198"/>
          <a:ext cx="8305790" cy="431800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{5A111915-BE36-4E01-A7E5-04B1672EAD32}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53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36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36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36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36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36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36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36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365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636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6365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6365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79778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Sep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3"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Nov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3"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Dec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3"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Feb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3"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Apr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May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3"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June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Jul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3"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shade val="100000"/>
                            <a:satMod val="115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Aug</a:t>
                      </a:r>
                    </a:p>
                  </a:txBody>
                  <a:tcPr anchor="ctr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5">
                            <a:shade val="30000"/>
                            <a:satMod val="115000"/>
                          </a:schemeClr>
                        </a:gs>
                        <a:gs pos="50000">
                          <a:schemeClr val="accent5">
                            <a:shade val="67500"/>
                            <a:satMod val="115000"/>
                          </a:schemeClr>
                        </a:gs>
                        <a:gs pos="100000">
                          <a:schemeClr val="accent5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9778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x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778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x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778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x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778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x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9778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x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9778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x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9778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x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9778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Activity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x days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533400" y="261378"/>
            <a:ext cx="8077200" cy="608372"/>
          </a:xfrm>
        </p:spPr>
        <p:txBody>
          <a:bodyPr/>
          <a:lstStyle/>
          <a:p>
            <a:r>
              <a:rPr lang="en-US" dirty="0">
                <a:solidFill>
                  <a:srgbClr val="CC3399"/>
                </a:solidFill>
                <a:effectLst/>
              </a:rPr>
              <a:t>Subject</a:t>
            </a:r>
          </a:p>
        </p:txBody>
      </p:sp>
      <p:sp>
        <p:nvSpPr>
          <p:cNvPr id="27" name="Subtitle 26"/>
          <p:cNvSpPr>
            <a:spLocks noGrp="1"/>
          </p:cNvSpPr>
          <p:nvPr>
            <p:ph type="subTitle" idx="13"/>
          </p:nvPr>
        </p:nvSpPr>
        <p:spPr>
          <a:xfrm>
            <a:off x="533400" y="911845"/>
            <a:ext cx="8077200" cy="365760"/>
          </a:xfrm>
        </p:spPr>
        <p:txBody>
          <a:bodyPr/>
          <a:lstStyle/>
          <a:p>
            <a:r>
              <a:rPr lang="en-US" dirty="0"/>
              <a:t>Teacher _______________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2027904" y="2026920"/>
            <a:ext cx="0" cy="4023360"/>
          </a:xfrm>
          <a:prstGeom prst="straightConnector1">
            <a:avLst/>
          </a:prstGeom>
          <a:ln w="25400" cap="rnd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>
            <a:hlinkClick r:id="rId3"/>
          </p:cNvPr>
          <p:cNvSpPr/>
          <p:nvPr/>
        </p:nvSpPr>
        <p:spPr>
          <a:xfrm>
            <a:off x="1295400" y="6059948"/>
            <a:ext cx="1489758" cy="36625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Today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393872" y="6324600"/>
            <a:ext cx="990600" cy="320040"/>
          </a:xfrm>
          <a:prstGeom prst="rect">
            <a:avLst/>
          </a:prstGeom>
          <a:gradFill flip="none" rotWithShape="1">
            <a:gsLst>
              <a:gs pos="0">
                <a:srgbClr val="009900">
                  <a:shade val="30000"/>
                  <a:satMod val="115000"/>
                </a:srgbClr>
              </a:gs>
              <a:gs pos="50000">
                <a:srgbClr val="009900">
                  <a:shade val="67500"/>
                  <a:satMod val="115000"/>
                </a:srgbClr>
              </a:gs>
              <a:gs pos="100000">
                <a:srgbClr val="0099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flat" cmpd="sng" algn="ctr">
            <a:noFill/>
            <a:prstDash val="solid"/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rtlCol="0" anchor="ctr" anchorCtr="1"/>
          <a:lstStyle/>
          <a:p>
            <a:r>
              <a:rPr lang="en-US" sz="14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Neue"/>
                <a:cs typeface="Helvetica" pitchFamily="34" charset="0"/>
              </a:rPr>
              <a:t>Complete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460672" y="6324600"/>
            <a:ext cx="1066800" cy="320040"/>
          </a:xfrm>
          <a:prstGeom prst="rect">
            <a:avLst/>
          </a:prstGeom>
          <a:gradFill flip="none" rotWithShape="1">
            <a:gsLst>
              <a:gs pos="0">
                <a:srgbClr val="FFBB11">
                  <a:shade val="30000"/>
                  <a:satMod val="115000"/>
                </a:srgbClr>
              </a:gs>
              <a:gs pos="50000">
                <a:srgbClr val="FFBB11">
                  <a:shade val="67500"/>
                  <a:satMod val="115000"/>
                </a:srgbClr>
              </a:gs>
              <a:gs pos="100000">
                <a:srgbClr val="FFBB11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flat" cmpd="sng" algn="ctr">
            <a:noFill/>
            <a:prstDash val="solid"/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rtlCol="0" anchor="ctr" anchorCtr="1"/>
          <a:lstStyle/>
          <a:p>
            <a:r>
              <a:rPr lang="en-US" sz="14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Neue"/>
                <a:cs typeface="Helvetica" pitchFamily="34" charset="0"/>
              </a:rPr>
              <a:t>Incomplete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620000" y="6324600"/>
            <a:ext cx="1219200" cy="320040"/>
          </a:xfrm>
          <a:prstGeom prst="rect">
            <a:avLst/>
          </a:prstGeom>
          <a:gradFill flip="none" rotWithShape="1">
            <a:gsLst>
              <a:gs pos="0">
                <a:srgbClr val="EA0000">
                  <a:shade val="30000"/>
                  <a:satMod val="115000"/>
                </a:srgbClr>
              </a:gs>
              <a:gs pos="50000">
                <a:srgbClr val="EA0000">
                  <a:shade val="67500"/>
                  <a:satMod val="115000"/>
                </a:srgbClr>
              </a:gs>
              <a:gs pos="100000">
                <a:srgbClr val="EA0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flat" cmpd="sng" algn="ctr">
            <a:noFill/>
            <a:prstDash val="solid"/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rtlCol="0" anchor="ctr" anchorCtr="1"/>
          <a:lstStyle/>
          <a:p>
            <a:r>
              <a:rPr lang="en-US" sz="1400" b="1" kern="0" dirty="0"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Neue"/>
                <a:cs typeface="Helvetica" pitchFamily="34" charset="0"/>
              </a:rPr>
              <a:t>Not Started</a:t>
            </a:r>
          </a:p>
        </p:txBody>
      </p:sp>
    </p:spTree>
    <p:extLst>
      <p:ext uri="{BB962C8B-B14F-4D97-AF65-F5344CB8AC3E}">
        <p14:creationId xmlns:p14="http://schemas.microsoft.com/office/powerpoint/2010/main" val="1937314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1000">
              <a:schemeClr val="tx1"/>
            </a:gs>
            <a:gs pos="84000">
              <a:schemeClr val="bg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25A1F-E0EB-440E-827B-534969530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effectLst/>
              </a:rPr>
              <a:t>Report : 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_______________</a:t>
            </a:r>
            <a:endParaRPr lang="en-MY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D8D38D-3888-49FD-BB5B-D9ED0ED571EC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533400" y="980728"/>
            <a:ext cx="8077200" cy="365760"/>
          </a:xfrm>
        </p:spPr>
        <p:txBody>
          <a:bodyPr/>
          <a:lstStyle/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936740584"/>
      </p:ext>
    </p:extLst>
  </p:cSld>
  <p:clrMapOvr>
    <a:masterClrMapping/>
  </p:clrMapOvr>
</p:sld>
</file>

<file path=ppt/theme/theme1.xml><?xml version="1.0" encoding="utf-8"?>
<a:theme xmlns:a="http://schemas.openxmlformats.org/drawingml/2006/main" name="CD100_dark_2002">
  <a:themeElements>
    <a:clrScheme name="CD100_dark_2002 7">
      <a:dk1>
        <a:srgbClr val="003B76"/>
      </a:dk1>
      <a:lt1>
        <a:srgbClr val="FFFFFF"/>
      </a:lt1>
      <a:dk2>
        <a:srgbClr val="003399"/>
      </a:dk2>
      <a:lt2>
        <a:srgbClr val="C0C0C0"/>
      </a:lt2>
      <a:accent1>
        <a:srgbClr val="FCC704"/>
      </a:accent1>
      <a:accent2>
        <a:srgbClr val="A01DD5"/>
      </a:accent2>
      <a:accent3>
        <a:srgbClr val="AAADCA"/>
      </a:accent3>
      <a:accent4>
        <a:srgbClr val="DADADA"/>
      </a:accent4>
      <a:accent5>
        <a:srgbClr val="FDE0AA"/>
      </a:accent5>
      <a:accent6>
        <a:srgbClr val="9119C1"/>
      </a:accent6>
      <a:hlink>
        <a:srgbClr val="66C5F4"/>
      </a:hlink>
      <a:folHlink>
        <a:srgbClr val="009999"/>
      </a:folHlink>
    </a:clrScheme>
    <a:fontScheme name="CD100_dark_2002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MY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MY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D100_dark_2002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5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6">
        <a:dk1>
          <a:srgbClr val="003B76"/>
        </a:dk1>
        <a:lt1>
          <a:srgbClr val="FFFFFF"/>
        </a:lt1>
        <a:dk2>
          <a:srgbClr val="003399"/>
        </a:dk2>
        <a:lt2>
          <a:srgbClr val="C0C0C0"/>
        </a:lt2>
        <a:accent1>
          <a:srgbClr val="FCC704"/>
        </a:accent1>
        <a:accent2>
          <a:srgbClr val="A01DD5"/>
        </a:accent2>
        <a:accent3>
          <a:srgbClr val="AAADCA"/>
        </a:accent3>
        <a:accent4>
          <a:srgbClr val="DADADA"/>
        </a:accent4>
        <a:accent5>
          <a:srgbClr val="FDE0AA"/>
        </a:accent5>
        <a:accent6>
          <a:srgbClr val="9119C1"/>
        </a:accent6>
        <a:hlink>
          <a:srgbClr val="126CD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D100_dark_2002 7">
        <a:dk1>
          <a:srgbClr val="003B76"/>
        </a:dk1>
        <a:lt1>
          <a:srgbClr val="FFFFFF"/>
        </a:lt1>
        <a:dk2>
          <a:srgbClr val="003399"/>
        </a:dk2>
        <a:lt2>
          <a:srgbClr val="C0C0C0"/>
        </a:lt2>
        <a:accent1>
          <a:srgbClr val="FCC704"/>
        </a:accent1>
        <a:accent2>
          <a:srgbClr val="A01DD5"/>
        </a:accent2>
        <a:accent3>
          <a:srgbClr val="AAADCA"/>
        </a:accent3>
        <a:accent4>
          <a:srgbClr val="DADADA"/>
        </a:accent4>
        <a:accent5>
          <a:srgbClr val="FDE0AA"/>
        </a:accent5>
        <a:accent6>
          <a:srgbClr val="9119C1"/>
        </a:accent6>
        <a:hlink>
          <a:srgbClr val="66C5F4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TG_Diagram_031 For group work</Template>
  <TotalTime>63</TotalTime>
  <Words>197</Words>
  <Application>Microsoft Office PowerPoint</Application>
  <PresentationFormat>On-screen Show (4:3)</PresentationFormat>
  <Paragraphs>97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Verdana</vt:lpstr>
      <vt:lpstr>Wingdings</vt:lpstr>
      <vt:lpstr>CD100_dark_2002</vt:lpstr>
      <vt:lpstr>ICSE Teachers</vt:lpstr>
      <vt:lpstr>Fishbone Diagram</vt:lpstr>
      <vt:lpstr>Subject</vt:lpstr>
      <vt:lpstr>Report :  _______________</vt:lpstr>
    </vt:vector>
  </TitlesOfParts>
  <Company>Guilddesign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</dc:title>
  <dc:creator>Siong Hoon Tor</dc:creator>
  <cp:lastModifiedBy>Siong Hoon Tor</cp:lastModifiedBy>
  <cp:revision>10</cp:revision>
  <dcterms:created xsi:type="dcterms:W3CDTF">2019-08-13T08:41:10Z</dcterms:created>
  <dcterms:modified xsi:type="dcterms:W3CDTF">2019-08-13T09:44:43Z</dcterms:modified>
</cp:coreProperties>
</file>