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122FB0-F02C-46C4-BDB1-7226CF001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7E0F27-598A-45B1-8345-9EB381A71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572493-17C1-4B9B-B696-920B799F7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692D-7418-4682-83D5-4340ADFA1AE6}" type="datetimeFigureOut">
              <a:rPr lang="es-PA" smtClean="0"/>
              <a:t>01/21/2020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B7358-0971-4521-9858-E2FD39CF3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E2BFB6-8980-4D93-97D9-D63A92829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7A2A-AAC1-4D0D-823C-C9797A8228F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403643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6707E-50CB-44B1-B237-A0FE3AEFB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CC0EC58-F4DB-4700-841A-537ECBBCC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3F5254-6859-489D-BF71-7053775A1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692D-7418-4682-83D5-4340ADFA1AE6}" type="datetimeFigureOut">
              <a:rPr lang="es-PA" smtClean="0"/>
              <a:t>01/21/2020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764780-4274-418A-A103-98648DC22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665783-922F-4A7C-8A8C-88AE01C1E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7A2A-AAC1-4D0D-823C-C9797A8228F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51774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FEDBB78-68E8-41FE-9573-2B3AA73F5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24E531A-5737-4496-A6A0-1078CB9A3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5130A2-EEAE-4F3B-BA27-7D6F71350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692D-7418-4682-83D5-4340ADFA1AE6}" type="datetimeFigureOut">
              <a:rPr lang="es-PA" smtClean="0"/>
              <a:t>01/21/2020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5F2B10-D664-444D-8B6F-A2DAEC096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5F1BEC-0644-4EA9-9FE8-8644CF55C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7A2A-AAC1-4D0D-823C-C9797A8228F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2010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D2E00E-06D4-473D-9F21-58E693D80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87D5CC-16FC-48F3-BFBB-4CDA845C4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3739A1-41A5-4D2B-A4F7-F91AB42F5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692D-7418-4682-83D5-4340ADFA1AE6}" type="datetimeFigureOut">
              <a:rPr lang="es-PA" smtClean="0"/>
              <a:t>01/21/2020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B7332A-40A1-4675-86C8-3F2F1517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1DDE02-9DDB-4683-99A3-743546C31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7A2A-AAC1-4D0D-823C-C9797A8228F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51775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7372FE-A35C-4ABC-9055-35F44B6D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F3F0F7-7799-4C3D-B250-43A99F67C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76E3AC-29F5-4B3C-BA96-8C055FCDE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692D-7418-4682-83D5-4340ADFA1AE6}" type="datetimeFigureOut">
              <a:rPr lang="es-PA" smtClean="0"/>
              <a:t>01/21/2020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6C265D-80E4-4CD5-A482-C07D46E05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CF02F3-1200-418E-907B-77D436A81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7A2A-AAC1-4D0D-823C-C9797A8228F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9275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F9A4F-7637-40CE-872A-E4A30ADE0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7AD9EE-4E8F-4400-873C-91E6B79DD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6B4451C-590E-4173-81C0-4398A28EF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CFD862-5CD8-4787-9F38-DABB176AE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692D-7418-4682-83D5-4340ADFA1AE6}" type="datetimeFigureOut">
              <a:rPr lang="es-PA" smtClean="0"/>
              <a:t>01/21/2020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C481AF-BD5D-4F08-B815-ADAEE0A7C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AB3934-E4E2-47A9-B1D6-57F8A1D38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7A2A-AAC1-4D0D-823C-C9797A8228F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518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9622A-5E86-452A-9BDE-E5AA47F89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D66233-85F7-40C2-94D6-8FE5744CF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3ED596-8623-4948-AE3B-2D1F5FA60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2EFB93C-7110-42E6-8C1E-9D477B32AD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4D60CC-7712-4AF9-BBA3-739B5B06A5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4AF3112-80FF-4FEC-9C9E-5369989F2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692D-7418-4682-83D5-4340ADFA1AE6}" type="datetimeFigureOut">
              <a:rPr lang="es-PA" smtClean="0"/>
              <a:t>01/21/2020</a:t>
            </a:fld>
            <a:endParaRPr lang="es-PA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0887BF3-B509-4AEB-8028-92351579B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2CD7105-DD0F-4CB4-9F86-A082670DB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7A2A-AAC1-4D0D-823C-C9797A8228F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2474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C4315-D4AA-4DC5-B870-64FD3CCBA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B919A5D-63A1-4BB9-87B3-649198CEB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692D-7418-4682-83D5-4340ADFA1AE6}" type="datetimeFigureOut">
              <a:rPr lang="es-PA" smtClean="0"/>
              <a:t>01/21/2020</a:t>
            </a:fld>
            <a:endParaRPr lang="es-PA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D4754A5-42AF-4A56-943E-9205D925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1F1E491-5DE6-418C-A9BA-55AAAC17C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7A2A-AAC1-4D0D-823C-C9797A8228F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1591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3335AD3-70E1-457A-B3A9-84347D31F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692D-7418-4682-83D5-4340ADFA1AE6}" type="datetimeFigureOut">
              <a:rPr lang="es-PA" smtClean="0"/>
              <a:t>01/21/2020</a:t>
            </a:fld>
            <a:endParaRPr lang="es-PA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9A1826-2205-4FE7-937F-5A1111798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E89E623-80CF-4F2F-B659-E45B8F3F1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7A2A-AAC1-4D0D-823C-C9797A8228F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48750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9F7DD4-F120-486F-B499-E32907936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5E58C2-B650-435B-A96A-7D8AB9162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B863D5D-C13C-4AE2-A7A1-6FD7233A1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027552-E645-494B-A97C-37C4DC5A5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692D-7418-4682-83D5-4340ADFA1AE6}" type="datetimeFigureOut">
              <a:rPr lang="es-PA" smtClean="0"/>
              <a:t>01/21/2020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1C1AA7-E396-47BE-BC3B-CA0EAD95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7AF23E-1E73-47FE-AD8C-23677D039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7A2A-AAC1-4D0D-823C-C9797A8228F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4346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76E684-F0AE-4C49-83BC-369E64D8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D93CE4-9C20-4681-BBF0-51D3F8D9A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332E91-711E-4888-B64D-2DB93C888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8407F7-83DB-4BC2-8664-3CA44714E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692D-7418-4682-83D5-4340ADFA1AE6}" type="datetimeFigureOut">
              <a:rPr lang="es-PA" smtClean="0"/>
              <a:t>01/21/2020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1EFCE5-03E0-4C59-90FD-A6566BA4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9743AF-8B0A-4ABC-9C8C-F15FA24F1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7A2A-AAC1-4D0D-823C-C9797A8228F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5902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61D360D-18F6-4740-8071-2505120FB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CB74F0-2490-467A-AD41-D212A9EF5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0B1A94-1BE0-4F7E-BB8A-F1CC80C028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D692D-7418-4682-83D5-4340ADFA1AE6}" type="datetimeFigureOut">
              <a:rPr lang="es-PA" smtClean="0"/>
              <a:t>01/21/2020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3AAFF3-4C14-4379-989D-6A3D1C768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3CF2EB-F115-4DBF-A2A6-3B85768236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37A2A-AAC1-4D0D-823C-C9797A8228F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1555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E9DC1-2EA8-43E2-8BCD-FB8005E7D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4974" y="605529"/>
            <a:ext cx="9144000" cy="2387600"/>
          </a:xfrm>
        </p:spPr>
        <p:txBody>
          <a:bodyPr>
            <a:normAutofit/>
          </a:bodyPr>
          <a:lstStyle/>
          <a:p>
            <a:r>
              <a:rPr lang="es-PA" sz="4000" dirty="0"/>
              <a:t>Más allá del salón de clases: Los nuevos Ambientes de Aprendizajes de los autores: Ramón F. FERREIRO, Anthony De NAPOLI Nova </a:t>
            </a:r>
            <a:r>
              <a:rPr lang="es-PA" sz="4000" dirty="0" err="1"/>
              <a:t>Southeastern</a:t>
            </a:r>
            <a:r>
              <a:rPr lang="es-PA" sz="4000" dirty="0"/>
              <a:t> </a:t>
            </a:r>
            <a:r>
              <a:rPr lang="es-PA" sz="4000" dirty="0" err="1"/>
              <a:t>University</a:t>
            </a:r>
            <a:r>
              <a:rPr lang="es-PA" sz="4000" dirty="0"/>
              <a:t>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945C93-A32E-4969-BF70-1F4CA17A9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974" y="3984010"/>
            <a:ext cx="7202659" cy="1820441"/>
          </a:xfrm>
        </p:spPr>
        <p:txBody>
          <a:bodyPr>
            <a:normAutofit/>
          </a:bodyPr>
          <a:lstStyle/>
          <a:p>
            <a:pPr algn="l"/>
            <a:r>
              <a:rPr lang="es-PA" dirty="0"/>
              <a:t>MATERIA:</a:t>
            </a:r>
            <a:r>
              <a:rPr lang="es-PA" b="1" dirty="0"/>
              <a:t>NUEVAS TECNOLOGÍA APLICADAS A LA EDUCACIÓN </a:t>
            </a:r>
          </a:p>
          <a:p>
            <a:pPr algn="l"/>
            <a:r>
              <a:rPr lang="es-PA" dirty="0"/>
              <a:t>FACILIADOR: SANTIAGO QUINTERO</a:t>
            </a:r>
          </a:p>
          <a:p>
            <a:pPr algn="l"/>
            <a:r>
              <a:rPr lang="es-PA" dirty="0"/>
              <a:t>ESUDIANTE: TANIA LOPEZ</a:t>
            </a:r>
          </a:p>
          <a:p>
            <a:pPr algn="l"/>
            <a:endParaRPr lang="es-PA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429DB1A-6B96-4BCE-93C7-D5BF39022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185" y="2993129"/>
            <a:ext cx="41243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36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D6E2529-5C3E-4376-9AB2-54B3F08C36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76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73C277D-E661-4B8B-90A2-ED5CAB74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s-P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3550CB-2185-4576-83DD-D12300926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P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tecnologías de la información y la comunicación (TIC) tienen un rol fundamental en el acceso universal a la educación, la igualdad en la instrucción, la enseñanza y el aprendizaje de calidad, la formación de docentes, y la gestión, dirección y administración más eficientes del sistema</a:t>
            </a:r>
            <a:r>
              <a:rPr lang="es-P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educativo. </a:t>
            </a:r>
          </a:p>
        </p:txBody>
      </p:sp>
    </p:spTree>
    <p:extLst>
      <p:ext uri="{BB962C8B-B14F-4D97-AF65-F5344CB8AC3E}">
        <p14:creationId xmlns:p14="http://schemas.microsoft.com/office/powerpoint/2010/main" val="1736585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D4BED2-E4A5-4AFF-A88A-C6A0AC462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s-PA" b="1">
                <a:latin typeface="Times New Roman" panose="02020603050405020304" pitchFamily="18" charset="0"/>
                <a:cs typeface="Times New Roman" panose="02020603050405020304" pitchFamily="18" charset="0"/>
              </a:rPr>
              <a:t>Palabras clave: </a:t>
            </a:r>
          </a:p>
        </p:txBody>
      </p:sp>
      <p:cxnSp>
        <p:nvCxnSpPr>
          <p:cNvPr id="13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7DD29E-E7A7-4237-9F9E-A66521B24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5223528" cy="4022713"/>
          </a:xfrm>
        </p:spPr>
        <p:txBody>
          <a:bodyPr>
            <a:noAutofit/>
          </a:bodyPr>
          <a:lstStyle/>
          <a:p>
            <a:r>
              <a:rPr lang="es-P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Generación net</a:t>
            </a:r>
          </a:p>
          <a:p>
            <a:r>
              <a:rPr lang="es-P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nuevos ambientes de aprendizajes</a:t>
            </a:r>
          </a:p>
          <a:p>
            <a:r>
              <a:rPr lang="es-P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</a:t>
            </a:r>
          </a:p>
          <a:p>
            <a:r>
              <a:rPr lang="es-P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  <a:p>
            <a:r>
              <a:rPr lang="es-P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educativo</a:t>
            </a:r>
          </a:p>
          <a:p>
            <a:r>
              <a:rPr lang="es-P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hipermedia</a:t>
            </a:r>
          </a:p>
          <a:p>
            <a:r>
              <a:rPr lang="es-P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Hipertexto</a:t>
            </a:r>
          </a:p>
          <a:p>
            <a:r>
              <a:rPr lang="es-P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simuladores.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6D8E06B-CD74-47C7-AAF7-61D7D2E686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74" r="18968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6175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47608D5-F649-477A-A617-F7E625830E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0339" r="26284" b="1"/>
          <a:stretch/>
        </p:blipFill>
        <p:spPr>
          <a:xfrm>
            <a:off x="6095999" y="10"/>
            <a:ext cx="6095695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4A8D7D4-59A0-4BAD-8B63-34A763999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pPr algn="ctr"/>
            <a:r>
              <a:rPr lang="es-P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GENERACIÓN NET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6AB352-9F03-4112-AC8B-6CAB8379E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5105473" cy="3787412"/>
          </a:xfrm>
        </p:spPr>
        <p:txBody>
          <a:bodyPr anchor="ctr">
            <a:normAutofit fontScale="92500"/>
          </a:bodyPr>
          <a:lstStyle/>
          <a:p>
            <a:pPr marL="0" indent="0" algn="just">
              <a:buNone/>
            </a:pPr>
            <a:r>
              <a:rPr lang="es-P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miembros de esta generación  son </a:t>
            </a:r>
            <a:r>
              <a:rPr lang="es-P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tecnofílicos</a:t>
            </a:r>
            <a:r>
              <a:rPr lang="es-P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Siente una atracción a veces sin medida por todo lo relacionado con las nuevas tecnologías, por conocerlas, emplearlas y poseerlas.  Los nets perciben que con las TIC es posible la satisfacción de sus necesidades de entretenimiento y diversión, comunicación, información</a:t>
            </a:r>
            <a:r>
              <a:rPr lang="es-P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1018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73EB10-AEDA-42B9-9D11-54E59B48D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692432-DD6D-491E-BD4B-86E904D23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es-P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 DE LA GENERACIÓN NET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D4E3DF-D0DA-451B-89BC-9D17FC249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12766" cy="47861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nets poseen una asombrosa capacidad de adaptación en toda actividad qué implica el empleo de las TIC, en particular la computadora y el internet. También muy  relacionado con ello la capacidad para enfrentar problemas y resolverlos a partir de una habilidad que llama la atención de todos para la comunicación interactiva y simbólica, independientemente de tener o no la capacidad de intercambiar información verbalmente con otras personas, todo ello por el lenguaje de signos propios de la programación cibernética les permite un entendimiento común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E108DA9-66B7-4E26-960A-295F618070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10" r="33225" b="1"/>
          <a:stretch/>
        </p:blipFill>
        <p:spPr>
          <a:xfrm>
            <a:off x="7092462" y="1825625"/>
            <a:ext cx="4261337" cy="4351338"/>
          </a:xfrm>
          <a:custGeom>
            <a:avLst/>
            <a:gdLst>
              <a:gd name="connsiteX0" fmla="*/ 133155 w 4114800"/>
              <a:gd name="connsiteY0" fmla="*/ 0 h 5712488"/>
              <a:gd name="connsiteX1" fmla="*/ 3981645 w 4114800"/>
              <a:gd name="connsiteY1" fmla="*/ 0 h 5712488"/>
              <a:gd name="connsiteX2" fmla="*/ 4114800 w 4114800"/>
              <a:gd name="connsiteY2" fmla="*/ 133155 h 5712488"/>
              <a:gd name="connsiteX3" fmla="*/ 4114800 w 4114800"/>
              <a:gd name="connsiteY3" fmla="*/ 5579333 h 5712488"/>
              <a:gd name="connsiteX4" fmla="*/ 3981645 w 4114800"/>
              <a:gd name="connsiteY4" fmla="*/ 5712488 h 5712488"/>
              <a:gd name="connsiteX5" fmla="*/ 133155 w 4114800"/>
              <a:gd name="connsiteY5" fmla="*/ 5712488 h 5712488"/>
              <a:gd name="connsiteX6" fmla="*/ 0 w 4114800"/>
              <a:gd name="connsiteY6" fmla="*/ 5579333 h 5712488"/>
              <a:gd name="connsiteX7" fmla="*/ 0 w 4114800"/>
              <a:gd name="connsiteY7" fmla="*/ 133155 h 5712488"/>
              <a:gd name="connsiteX8" fmla="*/ 133155 w 4114800"/>
              <a:gd name="connsiteY8" fmla="*/ 0 h 571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569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A29E99-F038-4263-B6CC-DE551464C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es-PA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 DE LA GENERACIÓN NET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9634E4A-B840-453E-89E6-EA38168AE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8" r="1611" b="-3"/>
          <a:stretch/>
        </p:blipFill>
        <p:spPr>
          <a:xfrm>
            <a:off x="841248" y="2276857"/>
            <a:ext cx="5015484" cy="3900106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A89859-C53A-4943-BDFB-FFC0A4636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6732" y="1457739"/>
            <a:ext cx="5494022" cy="5400260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P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generación net se caracterizan por procesos de atención con márgenes muy amplios. Atienden de modo simultáneo a diversas tareas, poseen una capacidad de atención bien distinta a la de generaciones anteriores caracterizada más por la profundidad que por su abarque simultaneo a contenidos diversos. Lo anterior posee  implicaciones pedagógicas, entre ellas imposible mantener-los atentos en un salón tradicional con un maestro sentado exponiendo un contenido que ellos bien pueden consultar en el internet, mientras que a su vez intercambian con otros, elaboran mapas, en otras palabras, participan activamente en la</a:t>
            </a:r>
          </a:p>
        </p:txBody>
      </p:sp>
    </p:spTree>
    <p:extLst>
      <p:ext uri="{BB962C8B-B14F-4D97-AF65-F5344CB8AC3E}">
        <p14:creationId xmlns:p14="http://schemas.microsoft.com/office/powerpoint/2010/main" val="1191519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F65662-AB78-4342-A5C6-19BAB6AC1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s-PA" sz="3700" b="1">
                <a:latin typeface="Times New Roman" panose="02020603050405020304" pitchFamily="18" charset="0"/>
                <a:cs typeface="Times New Roman" panose="02020603050405020304" pitchFamily="18" charset="0"/>
              </a:rPr>
              <a:t>LOS NUEVOS AMBIENTES DE APRENDIZAJES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C06E82-D936-44A1-B524-9668DE7B3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440679" cy="42829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nuevos ambientes de aprendizajes (ICDE, 1997; Moreno, M. 1998;Ferreiro, R. 2000) son una forma de organizar el proceso de enseñanza presencial y a distancia  que implica el empleo de tecnología. Forma de organización centrada en el alumno  que fomenta su auto aprendizaje, la construcción social de su conocimiento, y como parte de este proceso, el desarrollo de su pensamiento crítico y creativo mediante el trabajo en equipo y con las TIC seleccionada.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50EC15D-F1FA-4409-9779-E7B1D680BD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99" r="26320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13980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467</Words>
  <Application>Microsoft Office PowerPoint</Application>
  <PresentationFormat>Panorámica</PresentationFormat>
  <Paragraphs>23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Tema de Office</vt:lpstr>
      <vt:lpstr>Más allá del salón de clases: Los nuevos Ambientes de Aprendizajes de los autores: Ramón F. FERREIRO, Anthony De NAPOLI Nova Southeastern University.</vt:lpstr>
      <vt:lpstr>CONCEPTO</vt:lpstr>
      <vt:lpstr>Palabras clave: </vt:lpstr>
      <vt:lpstr>GENERACIÓN NET</vt:lpstr>
      <vt:lpstr>CARACTERÍSTICAS  DE LA GENERACIÓN NET</vt:lpstr>
      <vt:lpstr>CARACTERÍSTICAS  DE LA GENERACIÓN NET</vt:lpstr>
      <vt:lpstr>LOS NUEVOS AMBIENTES DE APRENDIZAJES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Más allá del salón de clases: Los nuevos Ambientes de Aprendizajes de los autores: Ramón F. FERREIRO, Anthony De NAPOLI Nova Southeastern University.</dc:title>
  <dc:creator>Tania Lineth López Lezcano</dc:creator>
  <cp:lastModifiedBy>Tania Lineth López Lezcano</cp:lastModifiedBy>
  <cp:revision>1</cp:revision>
  <dcterms:created xsi:type="dcterms:W3CDTF">2020-01-22T04:54:38Z</dcterms:created>
  <dcterms:modified xsi:type="dcterms:W3CDTF">2020-01-22T04:55:04Z</dcterms:modified>
</cp:coreProperties>
</file>