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svg"/><Relationship Id="rId3" Type="http://schemas.openxmlformats.org/officeDocument/2006/relationships/image" Target="../media/image1.png"/><Relationship Id="rId7" Type="http://schemas.openxmlformats.org/officeDocument/2006/relationships/image" Target="../media/image75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74.svg"/><Relationship Id="rId5" Type="http://schemas.openxmlformats.org/officeDocument/2006/relationships/image" Target="../media/image73.png"/><Relationship Id="rId4" Type="http://schemas.openxmlformats.org/officeDocument/2006/relationships/image" Target="../media/image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12.png"/><Relationship Id="rId12" Type="http://schemas.openxmlformats.org/officeDocument/2006/relationships/image" Target="../media/image47.svg"/><Relationship Id="rId2" Type="http://schemas.openxmlformats.org/officeDocument/2006/relationships/image" Target="../media/image41.svg"/><Relationship Id="rId16" Type="http://schemas.openxmlformats.org/officeDocument/2006/relationships/image" Target="../media/image51.svg"/><Relationship Id="rId1" Type="http://schemas.openxmlformats.org/officeDocument/2006/relationships/image" Target="../media/image40.png"/><Relationship Id="rId6" Type="http://schemas.openxmlformats.org/officeDocument/2006/relationships/image" Target="../media/image43.svg"/><Relationship Id="rId11" Type="http://schemas.openxmlformats.org/officeDocument/2006/relationships/image" Target="../media/image46.png"/><Relationship Id="rId5" Type="http://schemas.openxmlformats.org/officeDocument/2006/relationships/image" Target="../media/image42.png"/><Relationship Id="rId15" Type="http://schemas.openxmlformats.org/officeDocument/2006/relationships/image" Target="../media/image50.png"/><Relationship Id="rId10" Type="http://schemas.openxmlformats.org/officeDocument/2006/relationships/image" Target="../media/image45.svg"/><Relationship Id="rId4" Type="http://schemas.openxmlformats.org/officeDocument/2006/relationships/image" Target="../media/image36.svg"/><Relationship Id="rId9" Type="http://schemas.openxmlformats.org/officeDocument/2006/relationships/image" Target="../media/image44.png"/><Relationship Id="rId14" Type="http://schemas.openxmlformats.org/officeDocument/2006/relationships/image" Target="../media/image49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59.svg"/><Relationship Id="rId5" Type="http://schemas.openxmlformats.org/officeDocument/2006/relationships/image" Target="../media/image58.png"/><Relationship Id="rId4" Type="http://schemas.openxmlformats.org/officeDocument/2006/relationships/image" Target="../media/image2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sv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svg"/><Relationship Id="rId1" Type="http://schemas.openxmlformats.org/officeDocument/2006/relationships/image" Target="../media/image60.png"/><Relationship Id="rId6" Type="http://schemas.openxmlformats.org/officeDocument/2006/relationships/image" Target="../media/image65.svg"/><Relationship Id="rId5" Type="http://schemas.openxmlformats.org/officeDocument/2006/relationships/image" Target="../media/image64.png"/><Relationship Id="rId4" Type="http://schemas.openxmlformats.org/officeDocument/2006/relationships/image" Target="../media/image6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svg"/><Relationship Id="rId3" Type="http://schemas.openxmlformats.org/officeDocument/2006/relationships/image" Target="../media/image7.png"/><Relationship Id="rId7" Type="http://schemas.openxmlformats.org/officeDocument/2006/relationships/image" Target="../media/image78.png"/><Relationship Id="rId2" Type="http://schemas.openxmlformats.org/officeDocument/2006/relationships/image" Target="../media/image15.svg"/><Relationship Id="rId1" Type="http://schemas.openxmlformats.org/officeDocument/2006/relationships/image" Target="../media/image18.png"/><Relationship Id="rId6" Type="http://schemas.openxmlformats.org/officeDocument/2006/relationships/image" Target="../media/image74.svg"/><Relationship Id="rId5" Type="http://schemas.openxmlformats.org/officeDocument/2006/relationships/image" Target="../media/image77.png"/><Relationship Id="rId4" Type="http://schemas.openxmlformats.org/officeDocument/2006/relationships/image" Target="../media/image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svg"/><Relationship Id="rId1" Type="http://schemas.openxmlformats.org/officeDocument/2006/relationships/image" Target="../media/image16.png"/><Relationship Id="rId6" Type="http://schemas.openxmlformats.org/officeDocument/2006/relationships/image" Target="../media/image15.svg"/><Relationship Id="rId5" Type="http://schemas.openxmlformats.org/officeDocument/2006/relationships/image" Target="../media/image18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13.svg"/><Relationship Id="rId1" Type="http://schemas.openxmlformats.org/officeDocument/2006/relationships/image" Target="../media/image17.png"/><Relationship Id="rId6" Type="http://schemas.openxmlformats.org/officeDocument/2006/relationships/image" Target="../media/image20.svg"/><Relationship Id="rId5" Type="http://schemas.openxmlformats.org/officeDocument/2006/relationships/image" Target="../media/image21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3.svg"/><Relationship Id="rId1" Type="http://schemas.openxmlformats.org/officeDocument/2006/relationships/image" Target="../media/image28.png"/><Relationship Id="rId6" Type="http://schemas.openxmlformats.org/officeDocument/2006/relationships/image" Target="../media/image27.svg"/><Relationship Id="rId5" Type="http://schemas.openxmlformats.org/officeDocument/2006/relationships/image" Target="../media/image30.png"/><Relationship Id="rId4" Type="http://schemas.openxmlformats.org/officeDocument/2006/relationships/image" Target="../media/image2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7.png"/><Relationship Id="rId7" Type="http://schemas.openxmlformats.org/officeDocument/2006/relationships/image" Target="../media/image39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34.svg"/><Relationship Id="rId5" Type="http://schemas.openxmlformats.org/officeDocument/2006/relationships/image" Target="../media/image38.png"/><Relationship Id="rId4" Type="http://schemas.openxmlformats.org/officeDocument/2006/relationships/image" Target="../media/image32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56.png"/><Relationship Id="rId3" Type="http://schemas.openxmlformats.org/officeDocument/2006/relationships/image" Target="../media/image39.png"/><Relationship Id="rId7" Type="http://schemas.openxmlformats.org/officeDocument/2006/relationships/image" Target="../media/image17.png"/><Relationship Id="rId12" Type="http://schemas.openxmlformats.org/officeDocument/2006/relationships/image" Target="../media/image47.svg"/><Relationship Id="rId2" Type="http://schemas.openxmlformats.org/officeDocument/2006/relationships/image" Target="../media/image41.svg"/><Relationship Id="rId16" Type="http://schemas.openxmlformats.org/officeDocument/2006/relationships/image" Target="../media/image51.svg"/><Relationship Id="rId1" Type="http://schemas.openxmlformats.org/officeDocument/2006/relationships/image" Target="../media/image52.png"/><Relationship Id="rId6" Type="http://schemas.openxmlformats.org/officeDocument/2006/relationships/image" Target="../media/image43.svg"/><Relationship Id="rId11" Type="http://schemas.openxmlformats.org/officeDocument/2006/relationships/image" Target="../media/image55.png"/><Relationship Id="rId5" Type="http://schemas.openxmlformats.org/officeDocument/2006/relationships/image" Target="../media/image53.png"/><Relationship Id="rId15" Type="http://schemas.openxmlformats.org/officeDocument/2006/relationships/image" Target="../media/image57.png"/><Relationship Id="rId10" Type="http://schemas.openxmlformats.org/officeDocument/2006/relationships/image" Target="../media/image45.svg"/><Relationship Id="rId4" Type="http://schemas.openxmlformats.org/officeDocument/2006/relationships/image" Target="../media/image36.svg"/><Relationship Id="rId9" Type="http://schemas.openxmlformats.org/officeDocument/2006/relationships/image" Target="../media/image54.png"/><Relationship Id="rId14" Type="http://schemas.openxmlformats.org/officeDocument/2006/relationships/image" Target="../media/image49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6.svg"/><Relationship Id="rId1" Type="http://schemas.openxmlformats.org/officeDocument/2006/relationships/image" Target="../media/image39.png"/><Relationship Id="rId6" Type="http://schemas.openxmlformats.org/officeDocument/2006/relationships/image" Target="../media/image59.svg"/><Relationship Id="rId5" Type="http://schemas.openxmlformats.org/officeDocument/2006/relationships/image" Target="../media/image58.png"/><Relationship Id="rId4" Type="http://schemas.openxmlformats.org/officeDocument/2006/relationships/image" Target="../media/image2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svg"/><Relationship Id="rId3" Type="http://schemas.openxmlformats.org/officeDocument/2006/relationships/image" Target="../media/image69.png"/><Relationship Id="rId7" Type="http://schemas.openxmlformats.org/officeDocument/2006/relationships/image" Target="../media/image71.png"/><Relationship Id="rId2" Type="http://schemas.openxmlformats.org/officeDocument/2006/relationships/image" Target="../media/image61.svg"/><Relationship Id="rId1" Type="http://schemas.openxmlformats.org/officeDocument/2006/relationships/image" Target="../media/image68.png"/><Relationship Id="rId6" Type="http://schemas.openxmlformats.org/officeDocument/2006/relationships/image" Target="../media/image65.svg"/><Relationship Id="rId5" Type="http://schemas.openxmlformats.org/officeDocument/2006/relationships/image" Target="../media/image70.png"/><Relationship Id="rId4" Type="http://schemas.openxmlformats.org/officeDocument/2006/relationships/image" Target="../media/image6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B4089-3C68-4617-AC85-713BFE38E6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D11B2FB-31BA-4290-BAC0-2FD1240431C3}">
      <dgm:prSet/>
      <dgm:spPr/>
      <dgm:t>
        <a:bodyPr/>
        <a:lstStyle/>
        <a:p>
          <a:r>
            <a:rPr lang="es-PA"/>
            <a:t>Ventajas de los nuevos ambientes de aprendizaje</a:t>
          </a:r>
          <a:endParaRPr lang="en-US"/>
        </a:p>
      </dgm:t>
    </dgm:pt>
    <dgm:pt modelId="{04382D01-8615-4D49-AB86-61813F93764C}" type="parTrans" cxnId="{E126BC31-1B35-4EEE-9269-7680A403A771}">
      <dgm:prSet/>
      <dgm:spPr/>
      <dgm:t>
        <a:bodyPr/>
        <a:lstStyle/>
        <a:p>
          <a:endParaRPr lang="en-US"/>
        </a:p>
      </dgm:t>
    </dgm:pt>
    <dgm:pt modelId="{C2EC6F14-C742-4169-9B02-573BF2EB9D68}" type="sibTrans" cxnId="{E126BC31-1B35-4EEE-9269-7680A403A771}">
      <dgm:prSet/>
      <dgm:spPr/>
      <dgm:t>
        <a:bodyPr/>
        <a:lstStyle/>
        <a:p>
          <a:endParaRPr lang="en-US"/>
        </a:p>
      </dgm:t>
    </dgm:pt>
    <dgm:pt modelId="{F49B84AB-A5D8-49A7-8495-FCA94EA757D5}">
      <dgm:prSet/>
      <dgm:spPr/>
      <dgm:t>
        <a:bodyPr/>
        <a:lstStyle/>
        <a:p>
          <a:r>
            <a:rPr lang="es-PA"/>
            <a:t>Retos al emplear las tecnologías de información y comunicación (TIC)</a:t>
          </a:r>
          <a:endParaRPr lang="en-US"/>
        </a:p>
      </dgm:t>
    </dgm:pt>
    <dgm:pt modelId="{02990104-16A7-4C4B-9B95-E12CBB379119}" type="parTrans" cxnId="{A9265F33-5988-4C9B-92D7-7DBCEE38D9E4}">
      <dgm:prSet/>
      <dgm:spPr/>
      <dgm:t>
        <a:bodyPr/>
        <a:lstStyle/>
        <a:p>
          <a:endParaRPr lang="en-US"/>
        </a:p>
      </dgm:t>
    </dgm:pt>
    <dgm:pt modelId="{05F2C5D2-E346-4157-8FA7-54816A5DD962}" type="sibTrans" cxnId="{A9265F33-5988-4C9B-92D7-7DBCEE38D9E4}">
      <dgm:prSet/>
      <dgm:spPr/>
      <dgm:t>
        <a:bodyPr/>
        <a:lstStyle/>
        <a:p>
          <a:endParaRPr lang="en-US"/>
        </a:p>
      </dgm:t>
    </dgm:pt>
    <dgm:pt modelId="{CEDDB3E3-81F1-4F43-8C88-77169A4C15E7}">
      <dgm:prSet/>
      <dgm:spPr/>
      <dgm:t>
        <a:bodyPr/>
        <a:lstStyle/>
        <a:p>
          <a:r>
            <a:rPr lang="es-PA"/>
            <a:t>Enfoque y Prueba AEI  como instrumentos operacionales.</a:t>
          </a:r>
          <a:endParaRPr lang="en-US"/>
        </a:p>
      </dgm:t>
    </dgm:pt>
    <dgm:pt modelId="{63EE5641-D038-495B-A197-0A2417774C5B}" type="parTrans" cxnId="{F0238EAF-DCE1-489F-9E8A-4B7FF72072C9}">
      <dgm:prSet/>
      <dgm:spPr/>
      <dgm:t>
        <a:bodyPr/>
        <a:lstStyle/>
        <a:p>
          <a:endParaRPr lang="en-US"/>
        </a:p>
      </dgm:t>
    </dgm:pt>
    <dgm:pt modelId="{E7034150-A940-4082-BCBC-3645A6864580}" type="sibTrans" cxnId="{F0238EAF-DCE1-489F-9E8A-4B7FF72072C9}">
      <dgm:prSet/>
      <dgm:spPr/>
      <dgm:t>
        <a:bodyPr/>
        <a:lstStyle/>
        <a:p>
          <a:endParaRPr lang="en-US"/>
        </a:p>
      </dgm:t>
    </dgm:pt>
    <dgm:pt modelId="{1570E606-B70A-4FF1-901D-60CEB93743CC}" type="pres">
      <dgm:prSet presAssocID="{EDDB4089-3C68-4617-AC85-713BFE38E620}" presName="root" presStyleCnt="0">
        <dgm:presLayoutVars>
          <dgm:dir/>
          <dgm:resizeHandles val="exact"/>
        </dgm:presLayoutVars>
      </dgm:prSet>
      <dgm:spPr/>
    </dgm:pt>
    <dgm:pt modelId="{6E16BAEA-4021-40CF-A3EF-7CAD843A51B7}" type="pres">
      <dgm:prSet presAssocID="{BD11B2FB-31BA-4290-BAC0-2FD1240431C3}" presName="compNode" presStyleCnt="0"/>
      <dgm:spPr/>
    </dgm:pt>
    <dgm:pt modelId="{BB334F94-8006-4AC9-9691-3987FFDDD7BF}" type="pres">
      <dgm:prSet presAssocID="{BD11B2FB-31BA-4290-BAC0-2FD1240431C3}" presName="bgRect" presStyleLbl="bgShp" presStyleIdx="0" presStyleCnt="3"/>
      <dgm:spPr/>
    </dgm:pt>
    <dgm:pt modelId="{554C4890-1253-4A15-A7CB-386DBE8DF26C}" type="pres">
      <dgm:prSet presAssocID="{BD11B2FB-31BA-4290-BAC0-2FD1240431C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06D1F15-4E6C-4CF7-9211-1931FE3947A6}" type="pres">
      <dgm:prSet presAssocID="{BD11B2FB-31BA-4290-BAC0-2FD1240431C3}" presName="spaceRect" presStyleCnt="0"/>
      <dgm:spPr/>
    </dgm:pt>
    <dgm:pt modelId="{98B9F612-531F-492F-B2E9-8F169A6330F4}" type="pres">
      <dgm:prSet presAssocID="{BD11B2FB-31BA-4290-BAC0-2FD1240431C3}" presName="parTx" presStyleLbl="revTx" presStyleIdx="0" presStyleCnt="3">
        <dgm:presLayoutVars>
          <dgm:chMax val="0"/>
          <dgm:chPref val="0"/>
        </dgm:presLayoutVars>
      </dgm:prSet>
      <dgm:spPr/>
    </dgm:pt>
    <dgm:pt modelId="{9BE21871-C076-4FF5-98EE-17181801F1C8}" type="pres">
      <dgm:prSet presAssocID="{C2EC6F14-C742-4169-9B02-573BF2EB9D68}" presName="sibTrans" presStyleCnt="0"/>
      <dgm:spPr/>
    </dgm:pt>
    <dgm:pt modelId="{8D7E7FA6-BDCA-444F-B158-ED2FFD5995C8}" type="pres">
      <dgm:prSet presAssocID="{F49B84AB-A5D8-49A7-8495-FCA94EA757D5}" presName="compNode" presStyleCnt="0"/>
      <dgm:spPr/>
    </dgm:pt>
    <dgm:pt modelId="{F62B0061-FD75-41F7-8589-DB3D6ADF97B4}" type="pres">
      <dgm:prSet presAssocID="{F49B84AB-A5D8-49A7-8495-FCA94EA757D5}" presName="bgRect" presStyleLbl="bgShp" presStyleIdx="1" presStyleCnt="3"/>
      <dgm:spPr/>
    </dgm:pt>
    <dgm:pt modelId="{07170424-75BC-48A1-B486-1C7099493547}" type="pres">
      <dgm:prSet presAssocID="{F49B84AB-A5D8-49A7-8495-FCA94EA757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0B1DFF2F-9A07-4292-82FF-380BB30C120A}" type="pres">
      <dgm:prSet presAssocID="{F49B84AB-A5D8-49A7-8495-FCA94EA757D5}" presName="spaceRect" presStyleCnt="0"/>
      <dgm:spPr/>
    </dgm:pt>
    <dgm:pt modelId="{D26E33CD-3D17-4E65-A2DC-3F042C9F6025}" type="pres">
      <dgm:prSet presAssocID="{F49B84AB-A5D8-49A7-8495-FCA94EA757D5}" presName="parTx" presStyleLbl="revTx" presStyleIdx="1" presStyleCnt="3">
        <dgm:presLayoutVars>
          <dgm:chMax val="0"/>
          <dgm:chPref val="0"/>
        </dgm:presLayoutVars>
      </dgm:prSet>
      <dgm:spPr/>
    </dgm:pt>
    <dgm:pt modelId="{5CB252F8-9D03-4E83-9DB2-3BB8EAF96439}" type="pres">
      <dgm:prSet presAssocID="{05F2C5D2-E346-4157-8FA7-54816A5DD962}" presName="sibTrans" presStyleCnt="0"/>
      <dgm:spPr/>
    </dgm:pt>
    <dgm:pt modelId="{241BB741-B64E-4488-B394-8EB672E568E3}" type="pres">
      <dgm:prSet presAssocID="{CEDDB3E3-81F1-4F43-8C88-77169A4C15E7}" presName="compNode" presStyleCnt="0"/>
      <dgm:spPr/>
    </dgm:pt>
    <dgm:pt modelId="{FAEC513A-3E3F-4B44-8747-6F6D84962A43}" type="pres">
      <dgm:prSet presAssocID="{CEDDB3E3-81F1-4F43-8C88-77169A4C15E7}" presName="bgRect" presStyleLbl="bgShp" presStyleIdx="2" presStyleCnt="3"/>
      <dgm:spPr/>
    </dgm:pt>
    <dgm:pt modelId="{56E1A01F-AF06-4762-9795-7FEDD66E90E4}" type="pres">
      <dgm:prSet presAssocID="{CEDDB3E3-81F1-4F43-8C88-77169A4C15E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9C83490E-1216-42D1-83B2-C4300ADB74F6}" type="pres">
      <dgm:prSet presAssocID="{CEDDB3E3-81F1-4F43-8C88-77169A4C15E7}" presName="spaceRect" presStyleCnt="0"/>
      <dgm:spPr/>
    </dgm:pt>
    <dgm:pt modelId="{97E00FB6-FCF2-441C-9E38-4C2EA5AA4C6E}" type="pres">
      <dgm:prSet presAssocID="{CEDDB3E3-81F1-4F43-8C88-77169A4C15E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4104521-C8F1-4118-85C6-2B7847D0C2D6}" type="presOf" srcId="{CEDDB3E3-81F1-4F43-8C88-77169A4C15E7}" destId="{97E00FB6-FCF2-441C-9E38-4C2EA5AA4C6E}" srcOrd="0" destOrd="0" presId="urn:microsoft.com/office/officeart/2018/2/layout/IconVerticalSolidList"/>
    <dgm:cxn modelId="{E126BC31-1B35-4EEE-9269-7680A403A771}" srcId="{EDDB4089-3C68-4617-AC85-713BFE38E620}" destId="{BD11B2FB-31BA-4290-BAC0-2FD1240431C3}" srcOrd="0" destOrd="0" parTransId="{04382D01-8615-4D49-AB86-61813F93764C}" sibTransId="{C2EC6F14-C742-4169-9B02-573BF2EB9D68}"/>
    <dgm:cxn modelId="{A9265F33-5988-4C9B-92D7-7DBCEE38D9E4}" srcId="{EDDB4089-3C68-4617-AC85-713BFE38E620}" destId="{F49B84AB-A5D8-49A7-8495-FCA94EA757D5}" srcOrd="1" destOrd="0" parTransId="{02990104-16A7-4C4B-9B95-E12CBB379119}" sibTransId="{05F2C5D2-E346-4157-8FA7-54816A5DD962}"/>
    <dgm:cxn modelId="{F5DAA342-5A3F-4E0E-85DE-80DA91E77F60}" type="presOf" srcId="{EDDB4089-3C68-4617-AC85-713BFE38E620}" destId="{1570E606-B70A-4FF1-901D-60CEB93743CC}" srcOrd="0" destOrd="0" presId="urn:microsoft.com/office/officeart/2018/2/layout/IconVerticalSolidList"/>
    <dgm:cxn modelId="{F0238EAF-DCE1-489F-9E8A-4B7FF72072C9}" srcId="{EDDB4089-3C68-4617-AC85-713BFE38E620}" destId="{CEDDB3E3-81F1-4F43-8C88-77169A4C15E7}" srcOrd="2" destOrd="0" parTransId="{63EE5641-D038-495B-A197-0A2417774C5B}" sibTransId="{E7034150-A940-4082-BCBC-3645A6864580}"/>
    <dgm:cxn modelId="{25BEC1BA-431D-4CF9-A272-5C82F44B50E0}" type="presOf" srcId="{F49B84AB-A5D8-49A7-8495-FCA94EA757D5}" destId="{D26E33CD-3D17-4E65-A2DC-3F042C9F6025}" srcOrd="0" destOrd="0" presId="urn:microsoft.com/office/officeart/2018/2/layout/IconVerticalSolidList"/>
    <dgm:cxn modelId="{CDB6BAE0-D6EF-4A74-80D0-5C5B38496946}" type="presOf" srcId="{BD11B2FB-31BA-4290-BAC0-2FD1240431C3}" destId="{98B9F612-531F-492F-B2E9-8F169A6330F4}" srcOrd="0" destOrd="0" presId="urn:microsoft.com/office/officeart/2018/2/layout/IconVerticalSolidList"/>
    <dgm:cxn modelId="{AD829512-DE67-4C44-BE40-2211D67F3EE2}" type="presParOf" srcId="{1570E606-B70A-4FF1-901D-60CEB93743CC}" destId="{6E16BAEA-4021-40CF-A3EF-7CAD843A51B7}" srcOrd="0" destOrd="0" presId="urn:microsoft.com/office/officeart/2018/2/layout/IconVerticalSolidList"/>
    <dgm:cxn modelId="{54B67AED-9A83-414F-9297-D8C12E8052D2}" type="presParOf" srcId="{6E16BAEA-4021-40CF-A3EF-7CAD843A51B7}" destId="{BB334F94-8006-4AC9-9691-3987FFDDD7BF}" srcOrd="0" destOrd="0" presId="urn:microsoft.com/office/officeart/2018/2/layout/IconVerticalSolidList"/>
    <dgm:cxn modelId="{5A6B676F-74EE-452F-B644-E9F3B66D17CE}" type="presParOf" srcId="{6E16BAEA-4021-40CF-A3EF-7CAD843A51B7}" destId="{554C4890-1253-4A15-A7CB-386DBE8DF26C}" srcOrd="1" destOrd="0" presId="urn:microsoft.com/office/officeart/2018/2/layout/IconVerticalSolidList"/>
    <dgm:cxn modelId="{502E6FC4-E368-489A-8FF6-588E13B6FE43}" type="presParOf" srcId="{6E16BAEA-4021-40CF-A3EF-7CAD843A51B7}" destId="{D06D1F15-4E6C-4CF7-9211-1931FE3947A6}" srcOrd="2" destOrd="0" presId="urn:microsoft.com/office/officeart/2018/2/layout/IconVerticalSolidList"/>
    <dgm:cxn modelId="{754802F5-56A3-481A-AB12-0BA821AB0F75}" type="presParOf" srcId="{6E16BAEA-4021-40CF-A3EF-7CAD843A51B7}" destId="{98B9F612-531F-492F-B2E9-8F169A6330F4}" srcOrd="3" destOrd="0" presId="urn:microsoft.com/office/officeart/2018/2/layout/IconVerticalSolidList"/>
    <dgm:cxn modelId="{0202D662-1AEA-49F3-8A98-B9279E833803}" type="presParOf" srcId="{1570E606-B70A-4FF1-901D-60CEB93743CC}" destId="{9BE21871-C076-4FF5-98EE-17181801F1C8}" srcOrd="1" destOrd="0" presId="urn:microsoft.com/office/officeart/2018/2/layout/IconVerticalSolidList"/>
    <dgm:cxn modelId="{5EF439FB-265F-4DF1-8E5C-B86FFA3188F2}" type="presParOf" srcId="{1570E606-B70A-4FF1-901D-60CEB93743CC}" destId="{8D7E7FA6-BDCA-444F-B158-ED2FFD5995C8}" srcOrd="2" destOrd="0" presId="urn:microsoft.com/office/officeart/2018/2/layout/IconVerticalSolidList"/>
    <dgm:cxn modelId="{5410DFBB-72A0-45B2-8802-7050348EF121}" type="presParOf" srcId="{8D7E7FA6-BDCA-444F-B158-ED2FFD5995C8}" destId="{F62B0061-FD75-41F7-8589-DB3D6ADF97B4}" srcOrd="0" destOrd="0" presId="urn:microsoft.com/office/officeart/2018/2/layout/IconVerticalSolidList"/>
    <dgm:cxn modelId="{C2E33B63-FE79-4BAE-9DB8-71A318F1945E}" type="presParOf" srcId="{8D7E7FA6-BDCA-444F-B158-ED2FFD5995C8}" destId="{07170424-75BC-48A1-B486-1C7099493547}" srcOrd="1" destOrd="0" presId="urn:microsoft.com/office/officeart/2018/2/layout/IconVerticalSolidList"/>
    <dgm:cxn modelId="{EAB26F77-5284-4569-95ED-477FBA5DD013}" type="presParOf" srcId="{8D7E7FA6-BDCA-444F-B158-ED2FFD5995C8}" destId="{0B1DFF2F-9A07-4292-82FF-380BB30C120A}" srcOrd="2" destOrd="0" presId="urn:microsoft.com/office/officeart/2018/2/layout/IconVerticalSolidList"/>
    <dgm:cxn modelId="{2E0DD1EB-CB8A-4692-8F89-31155DF649F9}" type="presParOf" srcId="{8D7E7FA6-BDCA-444F-B158-ED2FFD5995C8}" destId="{D26E33CD-3D17-4E65-A2DC-3F042C9F6025}" srcOrd="3" destOrd="0" presId="urn:microsoft.com/office/officeart/2018/2/layout/IconVerticalSolidList"/>
    <dgm:cxn modelId="{1912E0FD-FF7E-48BB-8670-583D340C6CDA}" type="presParOf" srcId="{1570E606-B70A-4FF1-901D-60CEB93743CC}" destId="{5CB252F8-9D03-4E83-9DB2-3BB8EAF96439}" srcOrd="3" destOrd="0" presId="urn:microsoft.com/office/officeart/2018/2/layout/IconVerticalSolidList"/>
    <dgm:cxn modelId="{2A2D42D5-7D1D-447E-8ADD-68E608E13FCF}" type="presParOf" srcId="{1570E606-B70A-4FF1-901D-60CEB93743CC}" destId="{241BB741-B64E-4488-B394-8EB672E568E3}" srcOrd="4" destOrd="0" presId="urn:microsoft.com/office/officeart/2018/2/layout/IconVerticalSolidList"/>
    <dgm:cxn modelId="{5F136BC1-A1FB-445F-8121-3C58AFA007DF}" type="presParOf" srcId="{241BB741-B64E-4488-B394-8EB672E568E3}" destId="{FAEC513A-3E3F-4B44-8747-6F6D84962A43}" srcOrd="0" destOrd="0" presId="urn:microsoft.com/office/officeart/2018/2/layout/IconVerticalSolidList"/>
    <dgm:cxn modelId="{0B813F71-B0EC-42D6-A6C3-9FE0E02AC369}" type="presParOf" srcId="{241BB741-B64E-4488-B394-8EB672E568E3}" destId="{56E1A01F-AF06-4762-9795-7FEDD66E90E4}" srcOrd="1" destOrd="0" presId="urn:microsoft.com/office/officeart/2018/2/layout/IconVerticalSolidList"/>
    <dgm:cxn modelId="{D64965C0-EE66-401B-92CB-B478F5A7E99A}" type="presParOf" srcId="{241BB741-B64E-4488-B394-8EB672E568E3}" destId="{9C83490E-1216-42D1-83B2-C4300ADB74F6}" srcOrd="2" destOrd="0" presId="urn:microsoft.com/office/officeart/2018/2/layout/IconVerticalSolidList"/>
    <dgm:cxn modelId="{4AD511DC-7CF5-470D-98E8-A8ACB5C433F1}" type="presParOf" srcId="{241BB741-B64E-4488-B394-8EB672E568E3}" destId="{97E00FB6-FCF2-441C-9E38-4C2EA5AA4C6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B6840BE-9E90-4EAD-B502-66065AF3810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70E44A4-28A4-42C9-B085-6512E2278A15}">
      <dgm:prSet/>
      <dgm:spPr/>
      <dgm:t>
        <a:bodyPr/>
        <a:lstStyle/>
        <a:p>
          <a:r>
            <a:rPr lang="es-PA"/>
            <a:t>La innovación educativa contempla las TICs</a:t>
          </a:r>
          <a:endParaRPr lang="en-US"/>
        </a:p>
      </dgm:t>
    </dgm:pt>
    <dgm:pt modelId="{A6AADC4C-9C7D-43E6-99A4-1855FBDEB5A2}" type="parTrans" cxnId="{2E15024E-A3B6-4BED-ACC2-C7020CC5E121}">
      <dgm:prSet/>
      <dgm:spPr/>
      <dgm:t>
        <a:bodyPr/>
        <a:lstStyle/>
        <a:p>
          <a:endParaRPr lang="en-US"/>
        </a:p>
      </dgm:t>
    </dgm:pt>
    <dgm:pt modelId="{EC3987FA-958C-42AE-83EC-332E2C350BD0}" type="sibTrans" cxnId="{2E15024E-A3B6-4BED-ACC2-C7020CC5E121}">
      <dgm:prSet/>
      <dgm:spPr/>
      <dgm:t>
        <a:bodyPr/>
        <a:lstStyle/>
        <a:p>
          <a:endParaRPr lang="en-US"/>
        </a:p>
      </dgm:t>
    </dgm:pt>
    <dgm:pt modelId="{75D76986-39D8-42FA-8BD8-D02CFC642CA6}">
      <dgm:prSet/>
      <dgm:spPr/>
      <dgm:t>
        <a:bodyPr/>
        <a:lstStyle/>
        <a:p>
          <a:r>
            <a:rPr lang="es-PA"/>
            <a:t>Deben contemplar la formación social (valores) no solo conocimiento</a:t>
          </a:r>
          <a:endParaRPr lang="en-US"/>
        </a:p>
      </dgm:t>
    </dgm:pt>
    <dgm:pt modelId="{1063C1CF-3B5A-4057-9D03-81D14F393C6F}" type="parTrans" cxnId="{4D3D988D-9CB8-43AF-BFB1-1F2ECDD79CF4}">
      <dgm:prSet/>
      <dgm:spPr/>
      <dgm:t>
        <a:bodyPr/>
        <a:lstStyle/>
        <a:p>
          <a:endParaRPr lang="en-US"/>
        </a:p>
      </dgm:t>
    </dgm:pt>
    <dgm:pt modelId="{EA09CF79-4ADC-4074-90BA-8382B6948399}" type="sibTrans" cxnId="{4D3D988D-9CB8-43AF-BFB1-1F2ECDD79CF4}">
      <dgm:prSet/>
      <dgm:spPr/>
      <dgm:t>
        <a:bodyPr/>
        <a:lstStyle/>
        <a:p>
          <a:endParaRPr lang="en-US"/>
        </a:p>
      </dgm:t>
    </dgm:pt>
    <dgm:pt modelId="{075187A8-AEC4-4ADA-9883-F08C84ABB33D}">
      <dgm:prSet/>
      <dgm:spPr/>
      <dgm:t>
        <a:bodyPr/>
        <a:lstStyle/>
        <a:p>
          <a:r>
            <a:rPr lang="es-PA"/>
            <a:t>¿Qué resultados obtener?</a:t>
          </a:r>
          <a:endParaRPr lang="en-US"/>
        </a:p>
      </dgm:t>
    </dgm:pt>
    <dgm:pt modelId="{5FCBC043-132F-4AF2-AA7A-AF5640D8A275}" type="parTrans" cxnId="{3E86E9DB-CC22-4C3D-B0FC-92EBCD121640}">
      <dgm:prSet/>
      <dgm:spPr/>
      <dgm:t>
        <a:bodyPr/>
        <a:lstStyle/>
        <a:p>
          <a:endParaRPr lang="en-US"/>
        </a:p>
      </dgm:t>
    </dgm:pt>
    <dgm:pt modelId="{78AAB34C-1D83-450F-AEF0-BA53A3357400}" type="sibTrans" cxnId="{3E86E9DB-CC22-4C3D-B0FC-92EBCD121640}">
      <dgm:prSet/>
      <dgm:spPr/>
      <dgm:t>
        <a:bodyPr/>
        <a:lstStyle/>
        <a:p>
          <a:endParaRPr lang="en-US"/>
        </a:p>
      </dgm:t>
    </dgm:pt>
    <dgm:pt modelId="{3190D609-9702-4E5F-B996-1EE23B994C0F}">
      <dgm:prSet/>
      <dgm:spPr/>
      <dgm:t>
        <a:bodyPr/>
        <a:lstStyle/>
        <a:p>
          <a:r>
            <a:rPr lang="es-PA"/>
            <a:t>Que permita el despliegue de las potencialidades primordiales</a:t>
          </a:r>
          <a:endParaRPr lang="en-US"/>
        </a:p>
      </dgm:t>
    </dgm:pt>
    <dgm:pt modelId="{B87282F4-B5B9-44E6-993B-9E35DFFC5DC1}" type="parTrans" cxnId="{13379A64-818D-4B74-BE52-93605CF84298}">
      <dgm:prSet/>
      <dgm:spPr/>
      <dgm:t>
        <a:bodyPr/>
        <a:lstStyle/>
        <a:p>
          <a:endParaRPr lang="en-US"/>
        </a:p>
      </dgm:t>
    </dgm:pt>
    <dgm:pt modelId="{6705A993-BF64-4EB9-ABD2-B7B42F4EA2AF}" type="sibTrans" cxnId="{13379A64-818D-4B74-BE52-93605CF84298}">
      <dgm:prSet/>
      <dgm:spPr/>
      <dgm:t>
        <a:bodyPr/>
        <a:lstStyle/>
        <a:p>
          <a:endParaRPr lang="en-US"/>
        </a:p>
      </dgm:t>
    </dgm:pt>
    <dgm:pt modelId="{05D3AE17-52C3-4CC2-BE0A-46E6AFE06BBD}" type="pres">
      <dgm:prSet presAssocID="{3B6840BE-9E90-4EAD-B502-66065AF38109}" presName="root" presStyleCnt="0">
        <dgm:presLayoutVars>
          <dgm:dir/>
          <dgm:resizeHandles val="exact"/>
        </dgm:presLayoutVars>
      </dgm:prSet>
      <dgm:spPr/>
    </dgm:pt>
    <dgm:pt modelId="{5E42CBA6-791F-46D9-B5B7-C56660DE6483}" type="pres">
      <dgm:prSet presAssocID="{270E44A4-28A4-42C9-B085-6512E2278A15}" presName="compNode" presStyleCnt="0"/>
      <dgm:spPr/>
    </dgm:pt>
    <dgm:pt modelId="{459069D5-CC65-462E-9C72-80FD4C9FAC5A}" type="pres">
      <dgm:prSet presAssocID="{270E44A4-28A4-42C9-B085-6512E2278A15}" presName="bgRect" presStyleLbl="bgShp" presStyleIdx="0" presStyleCnt="4"/>
      <dgm:spPr/>
    </dgm:pt>
    <dgm:pt modelId="{A225A4BD-67C3-494D-B60D-61316D226FB7}" type="pres">
      <dgm:prSet presAssocID="{270E44A4-28A4-42C9-B085-6512E2278A1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83FBDC92-F47C-4729-BC73-A7984565454A}" type="pres">
      <dgm:prSet presAssocID="{270E44A4-28A4-42C9-B085-6512E2278A15}" presName="spaceRect" presStyleCnt="0"/>
      <dgm:spPr/>
    </dgm:pt>
    <dgm:pt modelId="{046C15F7-4901-4CA0-93C9-D4FFBFBE57C4}" type="pres">
      <dgm:prSet presAssocID="{270E44A4-28A4-42C9-B085-6512E2278A15}" presName="parTx" presStyleLbl="revTx" presStyleIdx="0" presStyleCnt="4">
        <dgm:presLayoutVars>
          <dgm:chMax val="0"/>
          <dgm:chPref val="0"/>
        </dgm:presLayoutVars>
      </dgm:prSet>
      <dgm:spPr/>
    </dgm:pt>
    <dgm:pt modelId="{0D336176-F5CA-4457-BADE-D740D73C0CEC}" type="pres">
      <dgm:prSet presAssocID="{EC3987FA-958C-42AE-83EC-332E2C350BD0}" presName="sibTrans" presStyleCnt="0"/>
      <dgm:spPr/>
    </dgm:pt>
    <dgm:pt modelId="{DBAE315B-1E4B-4CEF-8745-196C594667C4}" type="pres">
      <dgm:prSet presAssocID="{75D76986-39D8-42FA-8BD8-D02CFC642CA6}" presName="compNode" presStyleCnt="0"/>
      <dgm:spPr/>
    </dgm:pt>
    <dgm:pt modelId="{7843C30D-3327-48CB-AB56-1D30CFB46373}" type="pres">
      <dgm:prSet presAssocID="{75D76986-39D8-42FA-8BD8-D02CFC642CA6}" presName="bgRect" presStyleLbl="bgShp" presStyleIdx="1" presStyleCnt="4"/>
      <dgm:spPr/>
    </dgm:pt>
    <dgm:pt modelId="{E5D5160C-A1A5-4504-A61B-8227F6DB2029}" type="pres">
      <dgm:prSet presAssocID="{75D76986-39D8-42FA-8BD8-D02CFC642CA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1D61798C-53EF-400D-B276-C3D5750440E8}" type="pres">
      <dgm:prSet presAssocID="{75D76986-39D8-42FA-8BD8-D02CFC642CA6}" presName="spaceRect" presStyleCnt="0"/>
      <dgm:spPr/>
    </dgm:pt>
    <dgm:pt modelId="{7D582B9F-EABA-4125-9453-2C46284158FF}" type="pres">
      <dgm:prSet presAssocID="{75D76986-39D8-42FA-8BD8-D02CFC642CA6}" presName="parTx" presStyleLbl="revTx" presStyleIdx="1" presStyleCnt="4">
        <dgm:presLayoutVars>
          <dgm:chMax val="0"/>
          <dgm:chPref val="0"/>
        </dgm:presLayoutVars>
      </dgm:prSet>
      <dgm:spPr/>
    </dgm:pt>
    <dgm:pt modelId="{B67A2F6A-9342-42AC-A761-9AEE919A2BEC}" type="pres">
      <dgm:prSet presAssocID="{EA09CF79-4ADC-4074-90BA-8382B6948399}" presName="sibTrans" presStyleCnt="0"/>
      <dgm:spPr/>
    </dgm:pt>
    <dgm:pt modelId="{6E928FC7-B3F9-4FCC-97D9-D491421157A1}" type="pres">
      <dgm:prSet presAssocID="{075187A8-AEC4-4ADA-9883-F08C84ABB33D}" presName="compNode" presStyleCnt="0"/>
      <dgm:spPr/>
    </dgm:pt>
    <dgm:pt modelId="{62B0F43A-B7C4-45AF-8C08-5A56A1D36FA0}" type="pres">
      <dgm:prSet presAssocID="{075187A8-AEC4-4ADA-9883-F08C84ABB33D}" presName="bgRect" presStyleLbl="bgShp" presStyleIdx="2" presStyleCnt="4"/>
      <dgm:spPr/>
    </dgm:pt>
    <dgm:pt modelId="{69F6FCC4-CDD4-4821-BAEC-246F182FDF80}" type="pres">
      <dgm:prSet presAssocID="{075187A8-AEC4-4ADA-9883-F08C84ABB33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7C7ADF9-1AF7-4C42-8656-B48B16DAB2A6}" type="pres">
      <dgm:prSet presAssocID="{075187A8-AEC4-4ADA-9883-F08C84ABB33D}" presName="spaceRect" presStyleCnt="0"/>
      <dgm:spPr/>
    </dgm:pt>
    <dgm:pt modelId="{5D06EAB9-4437-4B93-A6B1-616252F80A61}" type="pres">
      <dgm:prSet presAssocID="{075187A8-AEC4-4ADA-9883-F08C84ABB33D}" presName="parTx" presStyleLbl="revTx" presStyleIdx="2" presStyleCnt="4">
        <dgm:presLayoutVars>
          <dgm:chMax val="0"/>
          <dgm:chPref val="0"/>
        </dgm:presLayoutVars>
      </dgm:prSet>
      <dgm:spPr/>
    </dgm:pt>
    <dgm:pt modelId="{48CD7A90-C013-4A82-A823-8D57C45E5568}" type="pres">
      <dgm:prSet presAssocID="{78AAB34C-1D83-450F-AEF0-BA53A3357400}" presName="sibTrans" presStyleCnt="0"/>
      <dgm:spPr/>
    </dgm:pt>
    <dgm:pt modelId="{3D57CFE4-6179-43CD-B35D-1FC594A24EB1}" type="pres">
      <dgm:prSet presAssocID="{3190D609-9702-4E5F-B996-1EE23B994C0F}" presName="compNode" presStyleCnt="0"/>
      <dgm:spPr/>
    </dgm:pt>
    <dgm:pt modelId="{8DCDD5C7-D1AB-4395-B02D-D97803C9E643}" type="pres">
      <dgm:prSet presAssocID="{3190D609-9702-4E5F-B996-1EE23B994C0F}" presName="bgRect" presStyleLbl="bgShp" presStyleIdx="3" presStyleCnt="4"/>
      <dgm:spPr/>
    </dgm:pt>
    <dgm:pt modelId="{812CC72E-7125-4C48-8197-5C9DB9E5CE01}" type="pres">
      <dgm:prSet presAssocID="{3190D609-9702-4E5F-B996-1EE23B994C0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dozer"/>
        </a:ext>
      </dgm:extLst>
    </dgm:pt>
    <dgm:pt modelId="{AAA79D66-8C07-4351-AC85-5871A5868C35}" type="pres">
      <dgm:prSet presAssocID="{3190D609-9702-4E5F-B996-1EE23B994C0F}" presName="spaceRect" presStyleCnt="0"/>
      <dgm:spPr/>
    </dgm:pt>
    <dgm:pt modelId="{9E28DE86-D30D-4F39-B482-B1104B628A41}" type="pres">
      <dgm:prSet presAssocID="{3190D609-9702-4E5F-B996-1EE23B994C0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1A0CD2F-156C-4494-A663-0BFE5B9C5663}" type="presOf" srcId="{75D76986-39D8-42FA-8BD8-D02CFC642CA6}" destId="{7D582B9F-EABA-4125-9453-2C46284158FF}" srcOrd="0" destOrd="0" presId="urn:microsoft.com/office/officeart/2018/2/layout/IconVerticalSolidList"/>
    <dgm:cxn modelId="{A68A4A62-16EB-44F3-B6EF-2346B913B1AD}" type="presOf" srcId="{3B6840BE-9E90-4EAD-B502-66065AF38109}" destId="{05D3AE17-52C3-4CC2-BE0A-46E6AFE06BBD}" srcOrd="0" destOrd="0" presId="urn:microsoft.com/office/officeart/2018/2/layout/IconVerticalSolidList"/>
    <dgm:cxn modelId="{BDDDE443-29B9-4E0B-A570-0156CE5903B3}" type="presOf" srcId="{075187A8-AEC4-4ADA-9883-F08C84ABB33D}" destId="{5D06EAB9-4437-4B93-A6B1-616252F80A61}" srcOrd="0" destOrd="0" presId="urn:microsoft.com/office/officeart/2018/2/layout/IconVerticalSolidList"/>
    <dgm:cxn modelId="{13379A64-818D-4B74-BE52-93605CF84298}" srcId="{3B6840BE-9E90-4EAD-B502-66065AF38109}" destId="{3190D609-9702-4E5F-B996-1EE23B994C0F}" srcOrd="3" destOrd="0" parTransId="{B87282F4-B5B9-44E6-993B-9E35DFFC5DC1}" sibTransId="{6705A993-BF64-4EB9-ABD2-B7B42F4EA2AF}"/>
    <dgm:cxn modelId="{2E15024E-A3B6-4BED-ACC2-C7020CC5E121}" srcId="{3B6840BE-9E90-4EAD-B502-66065AF38109}" destId="{270E44A4-28A4-42C9-B085-6512E2278A15}" srcOrd="0" destOrd="0" parTransId="{A6AADC4C-9C7D-43E6-99A4-1855FBDEB5A2}" sibTransId="{EC3987FA-958C-42AE-83EC-332E2C350BD0}"/>
    <dgm:cxn modelId="{4D3D988D-9CB8-43AF-BFB1-1F2ECDD79CF4}" srcId="{3B6840BE-9E90-4EAD-B502-66065AF38109}" destId="{75D76986-39D8-42FA-8BD8-D02CFC642CA6}" srcOrd="1" destOrd="0" parTransId="{1063C1CF-3B5A-4057-9D03-81D14F393C6F}" sibTransId="{EA09CF79-4ADC-4074-90BA-8382B6948399}"/>
    <dgm:cxn modelId="{EF2C6690-60DE-4B17-8F6B-C6F61B985ABB}" type="presOf" srcId="{270E44A4-28A4-42C9-B085-6512E2278A15}" destId="{046C15F7-4901-4CA0-93C9-D4FFBFBE57C4}" srcOrd="0" destOrd="0" presId="urn:microsoft.com/office/officeart/2018/2/layout/IconVerticalSolidList"/>
    <dgm:cxn modelId="{8FB61E97-A478-440B-82D3-D74972BD24FA}" type="presOf" srcId="{3190D609-9702-4E5F-B996-1EE23B994C0F}" destId="{9E28DE86-D30D-4F39-B482-B1104B628A41}" srcOrd="0" destOrd="0" presId="urn:microsoft.com/office/officeart/2018/2/layout/IconVerticalSolidList"/>
    <dgm:cxn modelId="{3E86E9DB-CC22-4C3D-B0FC-92EBCD121640}" srcId="{3B6840BE-9E90-4EAD-B502-66065AF38109}" destId="{075187A8-AEC4-4ADA-9883-F08C84ABB33D}" srcOrd="2" destOrd="0" parTransId="{5FCBC043-132F-4AF2-AA7A-AF5640D8A275}" sibTransId="{78AAB34C-1D83-450F-AEF0-BA53A3357400}"/>
    <dgm:cxn modelId="{F9103362-2733-4D71-A585-A7F2A71010B0}" type="presParOf" srcId="{05D3AE17-52C3-4CC2-BE0A-46E6AFE06BBD}" destId="{5E42CBA6-791F-46D9-B5B7-C56660DE6483}" srcOrd="0" destOrd="0" presId="urn:microsoft.com/office/officeart/2018/2/layout/IconVerticalSolidList"/>
    <dgm:cxn modelId="{8EF8FFF6-0C57-41FB-BCA4-8BC1270A8BCC}" type="presParOf" srcId="{5E42CBA6-791F-46D9-B5B7-C56660DE6483}" destId="{459069D5-CC65-462E-9C72-80FD4C9FAC5A}" srcOrd="0" destOrd="0" presId="urn:microsoft.com/office/officeart/2018/2/layout/IconVerticalSolidList"/>
    <dgm:cxn modelId="{42BBB32F-9BD5-4A03-9008-A38625FD7423}" type="presParOf" srcId="{5E42CBA6-791F-46D9-B5B7-C56660DE6483}" destId="{A225A4BD-67C3-494D-B60D-61316D226FB7}" srcOrd="1" destOrd="0" presId="urn:microsoft.com/office/officeart/2018/2/layout/IconVerticalSolidList"/>
    <dgm:cxn modelId="{998C6A9B-A4BA-49C9-8940-BE69A52FB8BA}" type="presParOf" srcId="{5E42CBA6-791F-46D9-B5B7-C56660DE6483}" destId="{83FBDC92-F47C-4729-BC73-A7984565454A}" srcOrd="2" destOrd="0" presId="urn:microsoft.com/office/officeart/2018/2/layout/IconVerticalSolidList"/>
    <dgm:cxn modelId="{606361D9-6B4A-43B3-A678-A0D6F45E6A9C}" type="presParOf" srcId="{5E42CBA6-791F-46D9-B5B7-C56660DE6483}" destId="{046C15F7-4901-4CA0-93C9-D4FFBFBE57C4}" srcOrd="3" destOrd="0" presId="urn:microsoft.com/office/officeart/2018/2/layout/IconVerticalSolidList"/>
    <dgm:cxn modelId="{9BD242D8-8208-425B-ACBE-DABC2CE07618}" type="presParOf" srcId="{05D3AE17-52C3-4CC2-BE0A-46E6AFE06BBD}" destId="{0D336176-F5CA-4457-BADE-D740D73C0CEC}" srcOrd="1" destOrd="0" presId="urn:microsoft.com/office/officeart/2018/2/layout/IconVerticalSolidList"/>
    <dgm:cxn modelId="{B026F340-62E3-4EF4-9D6F-E9630D2370BF}" type="presParOf" srcId="{05D3AE17-52C3-4CC2-BE0A-46E6AFE06BBD}" destId="{DBAE315B-1E4B-4CEF-8745-196C594667C4}" srcOrd="2" destOrd="0" presId="urn:microsoft.com/office/officeart/2018/2/layout/IconVerticalSolidList"/>
    <dgm:cxn modelId="{0B7E5C63-0B07-4EDA-97F3-CD132E23F224}" type="presParOf" srcId="{DBAE315B-1E4B-4CEF-8745-196C594667C4}" destId="{7843C30D-3327-48CB-AB56-1D30CFB46373}" srcOrd="0" destOrd="0" presId="urn:microsoft.com/office/officeart/2018/2/layout/IconVerticalSolidList"/>
    <dgm:cxn modelId="{8D7FCC78-EDD9-46BF-A5CF-29B638E9A338}" type="presParOf" srcId="{DBAE315B-1E4B-4CEF-8745-196C594667C4}" destId="{E5D5160C-A1A5-4504-A61B-8227F6DB2029}" srcOrd="1" destOrd="0" presId="urn:microsoft.com/office/officeart/2018/2/layout/IconVerticalSolidList"/>
    <dgm:cxn modelId="{F5ECE589-680F-4C71-924B-E02C3873A322}" type="presParOf" srcId="{DBAE315B-1E4B-4CEF-8745-196C594667C4}" destId="{1D61798C-53EF-400D-B276-C3D5750440E8}" srcOrd="2" destOrd="0" presId="urn:microsoft.com/office/officeart/2018/2/layout/IconVerticalSolidList"/>
    <dgm:cxn modelId="{BB297440-5ABB-40EF-8DAA-E67725EA1753}" type="presParOf" srcId="{DBAE315B-1E4B-4CEF-8745-196C594667C4}" destId="{7D582B9F-EABA-4125-9453-2C46284158FF}" srcOrd="3" destOrd="0" presId="urn:microsoft.com/office/officeart/2018/2/layout/IconVerticalSolidList"/>
    <dgm:cxn modelId="{A215C7CD-5AB8-4122-B29F-0D78A3C9CFC3}" type="presParOf" srcId="{05D3AE17-52C3-4CC2-BE0A-46E6AFE06BBD}" destId="{B67A2F6A-9342-42AC-A761-9AEE919A2BEC}" srcOrd="3" destOrd="0" presId="urn:microsoft.com/office/officeart/2018/2/layout/IconVerticalSolidList"/>
    <dgm:cxn modelId="{24433C60-1CCC-49C4-9218-0EC7B4AAE713}" type="presParOf" srcId="{05D3AE17-52C3-4CC2-BE0A-46E6AFE06BBD}" destId="{6E928FC7-B3F9-4FCC-97D9-D491421157A1}" srcOrd="4" destOrd="0" presId="urn:microsoft.com/office/officeart/2018/2/layout/IconVerticalSolidList"/>
    <dgm:cxn modelId="{CAC7CF37-D887-4CB1-8747-CC140E753748}" type="presParOf" srcId="{6E928FC7-B3F9-4FCC-97D9-D491421157A1}" destId="{62B0F43A-B7C4-45AF-8C08-5A56A1D36FA0}" srcOrd="0" destOrd="0" presId="urn:microsoft.com/office/officeart/2018/2/layout/IconVerticalSolidList"/>
    <dgm:cxn modelId="{3D56FE59-73AE-41AB-938A-320142DA9754}" type="presParOf" srcId="{6E928FC7-B3F9-4FCC-97D9-D491421157A1}" destId="{69F6FCC4-CDD4-4821-BAEC-246F182FDF80}" srcOrd="1" destOrd="0" presId="urn:microsoft.com/office/officeart/2018/2/layout/IconVerticalSolidList"/>
    <dgm:cxn modelId="{8B9CBA97-CD27-45E4-885C-BE55541E3046}" type="presParOf" srcId="{6E928FC7-B3F9-4FCC-97D9-D491421157A1}" destId="{A7C7ADF9-1AF7-4C42-8656-B48B16DAB2A6}" srcOrd="2" destOrd="0" presId="urn:microsoft.com/office/officeart/2018/2/layout/IconVerticalSolidList"/>
    <dgm:cxn modelId="{B83AF735-7421-41AB-B757-DB9998F5DDF0}" type="presParOf" srcId="{6E928FC7-B3F9-4FCC-97D9-D491421157A1}" destId="{5D06EAB9-4437-4B93-A6B1-616252F80A61}" srcOrd="3" destOrd="0" presId="urn:microsoft.com/office/officeart/2018/2/layout/IconVerticalSolidList"/>
    <dgm:cxn modelId="{1744EA91-A9ED-47B0-A412-A0117B212A16}" type="presParOf" srcId="{05D3AE17-52C3-4CC2-BE0A-46E6AFE06BBD}" destId="{48CD7A90-C013-4A82-A823-8D57C45E5568}" srcOrd="5" destOrd="0" presId="urn:microsoft.com/office/officeart/2018/2/layout/IconVerticalSolidList"/>
    <dgm:cxn modelId="{53C12862-D0BB-4B2F-82A3-1619A5157DFD}" type="presParOf" srcId="{05D3AE17-52C3-4CC2-BE0A-46E6AFE06BBD}" destId="{3D57CFE4-6179-43CD-B35D-1FC594A24EB1}" srcOrd="6" destOrd="0" presId="urn:microsoft.com/office/officeart/2018/2/layout/IconVerticalSolidList"/>
    <dgm:cxn modelId="{D3D11097-5798-4E9F-BA92-AF530F03AA00}" type="presParOf" srcId="{3D57CFE4-6179-43CD-B35D-1FC594A24EB1}" destId="{8DCDD5C7-D1AB-4395-B02D-D97803C9E643}" srcOrd="0" destOrd="0" presId="urn:microsoft.com/office/officeart/2018/2/layout/IconVerticalSolidList"/>
    <dgm:cxn modelId="{D18C18D4-1A28-414E-8A66-2E067D8AF9D1}" type="presParOf" srcId="{3D57CFE4-6179-43CD-B35D-1FC594A24EB1}" destId="{812CC72E-7125-4C48-8197-5C9DB9E5CE01}" srcOrd="1" destOrd="0" presId="urn:microsoft.com/office/officeart/2018/2/layout/IconVerticalSolidList"/>
    <dgm:cxn modelId="{BC53ACB6-F165-4630-BB96-0FEE593B1275}" type="presParOf" srcId="{3D57CFE4-6179-43CD-B35D-1FC594A24EB1}" destId="{AAA79D66-8C07-4351-AC85-5871A5868C35}" srcOrd="2" destOrd="0" presId="urn:microsoft.com/office/officeart/2018/2/layout/IconVerticalSolidList"/>
    <dgm:cxn modelId="{9C0F6645-5B11-4E20-AEFC-60909C593E33}" type="presParOf" srcId="{3D57CFE4-6179-43CD-B35D-1FC594A24EB1}" destId="{9E28DE86-D30D-4F39-B482-B1104B628A4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636E8-A870-4BA5-A296-B1D4C3D395B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F21F7D7-6215-4A92-AF46-6F3B10FF3CEF}">
      <dgm:prSet/>
      <dgm:spPr/>
      <dgm:t>
        <a:bodyPr/>
        <a:lstStyle/>
        <a:p>
          <a:r>
            <a:rPr lang="es-PA"/>
            <a:t>Globalización</a:t>
          </a:r>
          <a:endParaRPr lang="en-US"/>
        </a:p>
      </dgm:t>
    </dgm:pt>
    <dgm:pt modelId="{6E911CE0-526E-44F8-9F96-98199867BE0D}" type="parTrans" cxnId="{C87B8DB7-EC2A-4CEC-90A6-04EA3A94DFDE}">
      <dgm:prSet/>
      <dgm:spPr/>
      <dgm:t>
        <a:bodyPr/>
        <a:lstStyle/>
        <a:p>
          <a:endParaRPr lang="en-US"/>
        </a:p>
      </dgm:t>
    </dgm:pt>
    <dgm:pt modelId="{EAAEFB08-F3C2-4146-A91B-F4FC7F253B04}" type="sibTrans" cxnId="{C87B8DB7-EC2A-4CEC-90A6-04EA3A94DFDE}">
      <dgm:prSet/>
      <dgm:spPr/>
      <dgm:t>
        <a:bodyPr/>
        <a:lstStyle/>
        <a:p>
          <a:endParaRPr lang="en-US"/>
        </a:p>
      </dgm:t>
    </dgm:pt>
    <dgm:pt modelId="{DE9BC679-AEBF-4E79-B247-233605311EE7}">
      <dgm:prSet/>
      <dgm:spPr/>
      <dgm:t>
        <a:bodyPr/>
        <a:lstStyle/>
        <a:p>
          <a:r>
            <a:rPr lang="es-PA"/>
            <a:t>Democratización</a:t>
          </a:r>
          <a:endParaRPr lang="en-US"/>
        </a:p>
      </dgm:t>
    </dgm:pt>
    <dgm:pt modelId="{7F6610B5-0538-4E16-9769-E891EF9A833B}" type="parTrans" cxnId="{BF0669E2-F45E-46F2-9D3B-9283E102FC3D}">
      <dgm:prSet/>
      <dgm:spPr/>
      <dgm:t>
        <a:bodyPr/>
        <a:lstStyle/>
        <a:p>
          <a:endParaRPr lang="en-US"/>
        </a:p>
      </dgm:t>
    </dgm:pt>
    <dgm:pt modelId="{8CB7AB89-C019-40CC-884D-77A4E086EBB6}" type="sibTrans" cxnId="{BF0669E2-F45E-46F2-9D3B-9283E102FC3D}">
      <dgm:prSet/>
      <dgm:spPr/>
      <dgm:t>
        <a:bodyPr/>
        <a:lstStyle/>
        <a:p>
          <a:endParaRPr lang="en-US"/>
        </a:p>
      </dgm:t>
    </dgm:pt>
    <dgm:pt modelId="{8C612B4F-FBC8-40D2-A433-FADECA177C2C}">
      <dgm:prSet/>
      <dgm:spPr/>
      <dgm:t>
        <a:bodyPr/>
        <a:lstStyle/>
        <a:p>
          <a:r>
            <a:rPr lang="es-PA"/>
            <a:t>Movimientos migratorios</a:t>
          </a:r>
          <a:endParaRPr lang="en-US"/>
        </a:p>
      </dgm:t>
    </dgm:pt>
    <dgm:pt modelId="{64BE9490-EC50-4FDA-8CC5-3B5CC2CD5204}" type="parTrans" cxnId="{8C4A67B1-8EBC-4A39-BBE0-8952693158EC}">
      <dgm:prSet/>
      <dgm:spPr/>
      <dgm:t>
        <a:bodyPr/>
        <a:lstStyle/>
        <a:p>
          <a:endParaRPr lang="en-US"/>
        </a:p>
      </dgm:t>
    </dgm:pt>
    <dgm:pt modelId="{46EC3EE2-EC50-48D7-AA24-1F68C8016ED0}" type="sibTrans" cxnId="{8C4A67B1-8EBC-4A39-BBE0-8952693158EC}">
      <dgm:prSet/>
      <dgm:spPr/>
      <dgm:t>
        <a:bodyPr/>
        <a:lstStyle/>
        <a:p>
          <a:endParaRPr lang="en-US"/>
        </a:p>
      </dgm:t>
    </dgm:pt>
    <dgm:pt modelId="{28F56352-5481-474A-885D-E0C64B4ADD52}">
      <dgm:prSet/>
      <dgm:spPr/>
      <dgm:t>
        <a:bodyPr/>
        <a:lstStyle/>
        <a:p>
          <a:r>
            <a:rPr lang="es-PA"/>
            <a:t>Diversidad y Multiculturalismo</a:t>
          </a:r>
          <a:endParaRPr lang="en-US"/>
        </a:p>
      </dgm:t>
    </dgm:pt>
    <dgm:pt modelId="{5A0311A9-1D6C-43C8-A6A1-AACBB534D976}" type="parTrans" cxnId="{6C4543A8-917F-48AE-A76B-6899F8CCCD5F}">
      <dgm:prSet/>
      <dgm:spPr/>
      <dgm:t>
        <a:bodyPr/>
        <a:lstStyle/>
        <a:p>
          <a:endParaRPr lang="en-US"/>
        </a:p>
      </dgm:t>
    </dgm:pt>
    <dgm:pt modelId="{B99E0049-E08C-4E19-A9BE-3F61A0BE82EC}" type="sibTrans" cxnId="{6C4543A8-917F-48AE-A76B-6899F8CCCD5F}">
      <dgm:prSet/>
      <dgm:spPr/>
      <dgm:t>
        <a:bodyPr/>
        <a:lstStyle/>
        <a:p>
          <a:endParaRPr lang="en-US"/>
        </a:p>
      </dgm:t>
    </dgm:pt>
    <dgm:pt modelId="{74E7C655-7F94-4853-AA11-FA85F2AAF5E1}">
      <dgm:prSet/>
      <dgm:spPr/>
      <dgm:t>
        <a:bodyPr/>
        <a:lstStyle/>
        <a:p>
          <a:r>
            <a:rPr lang="da-DK"/>
            <a:t>Guiloff, A. et al. 2007; </a:t>
          </a:r>
          <a:r>
            <a:rPr lang="es-PA"/>
            <a:t>Reggini, H.C., 2005</a:t>
          </a:r>
          <a:endParaRPr lang="en-US"/>
        </a:p>
      </dgm:t>
    </dgm:pt>
    <dgm:pt modelId="{174B45B5-2D70-4A32-8671-566C107E472B}" type="parTrans" cxnId="{91696FF0-EBF6-44B2-BB05-C9BABB00142B}">
      <dgm:prSet/>
      <dgm:spPr/>
      <dgm:t>
        <a:bodyPr/>
        <a:lstStyle/>
        <a:p>
          <a:endParaRPr lang="en-US"/>
        </a:p>
      </dgm:t>
    </dgm:pt>
    <dgm:pt modelId="{63B9DDCC-6C58-4811-AEBF-A6435891F0F2}" type="sibTrans" cxnId="{91696FF0-EBF6-44B2-BB05-C9BABB00142B}">
      <dgm:prSet/>
      <dgm:spPr/>
      <dgm:t>
        <a:bodyPr/>
        <a:lstStyle/>
        <a:p>
          <a:endParaRPr lang="en-US"/>
        </a:p>
      </dgm:t>
    </dgm:pt>
    <dgm:pt modelId="{799F268B-0635-4CC3-AA27-656A59432D59}" type="pres">
      <dgm:prSet presAssocID="{894636E8-A870-4BA5-A296-B1D4C3D395B2}" presName="matrix" presStyleCnt="0">
        <dgm:presLayoutVars>
          <dgm:chMax val="1"/>
          <dgm:dir/>
          <dgm:resizeHandles val="exact"/>
        </dgm:presLayoutVars>
      </dgm:prSet>
      <dgm:spPr/>
    </dgm:pt>
    <dgm:pt modelId="{E9E63591-CCB8-4D50-8C76-5A60C566B0FD}" type="pres">
      <dgm:prSet presAssocID="{894636E8-A870-4BA5-A296-B1D4C3D395B2}" presName="diamond" presStyleLbl="bgShp" presStyleIdx="0" presStyleCnt="1"/>
      <dgm:spPr/>
    </dgm:pt>
    <dgm:pt modelId="{88F747C5-B5C0-4585-8E2E-254B5EBDE925}" type="pres">
      <dgm:prSet presAssocID="{894636E8-A870-4BA5-A296-B1D4C3D395B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E89954A-15BC-4664-AFE4-94C344FDD8F5}" type="pres">
      <dgm:prSet presAssocID="{894636E8-A870-4BA5-A296-B1D4C3D395B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69244C-5C3B-4B14-A31A-E5A58BCB5834}" type="pres">
      <dgm:prSet presAssocID="{894636E8-A870-4BA5-A296-B1D4C3D395B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F2E2171-59C8-4374-B750-43839E83DF1B}" type="pres">
      <dgm:prSet presAssocID="{894636E8-A870-4BA5-A296-B1D4C3D395B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8853D24-EC9B-4780-99AD-0CDF4902A3C4}" type="presOf" srcId="{8C612B4F-FBC8-40D2-A433-FADECA177C2C}" destId="{C169244C-5C3B-4B14-A31A-E5A58BCB5834}" srcOrd="0" destOrd="0" presId="urn:microsoft.com/office/officeart/2005/8/layout/matrix3"/>
    <dgm:cxn modelId="{E78E5624-E68D-43FA-87D4-CC8DD073AFA6}" type="presOf" srcId="{74E7C655-7F94-4853-AA11-FA85F2AAF5E1}" destId="{8F2E2171-59C8-4374-B750-43839E83DF1B}" srcOrd="0" destOrd="1" presId="urn:microsoft.com/office/officeart/2005/8/layout/matrix3"/>
    <dgm:cxn modelId="{33C57960-FD76-4697-B15C-B61715CB551D}" type="presOf" srcId="{28F56352-5481-474A-885D-E0C64B4ADD52}" destId="{8F2E2171-59C8-4374-B750-43839E83DF1B}" srcOrd="0" destOrd="0" presId="urn:microsoft.com/office/officeart/2005/8/layout/matrix3"/>
    <dgm:cxn modelId="{9280CD44-D7E3-4413-BAC7-35EE87186AF0}" type="presOf" srcId="{DE9BC679-AEBF-4E79-B247-233605311EE7}" destId="{FE89954A-15BC-4664-AFE4-94C344FDD8F5}" srcOrd="0" destOrd="0" presId="urn:microsoft.com/office/officeart/2005/8/layout/matrix3"/>
    <dgm:cxn modelId="{6C4543A8-917F-48AE-A76B-6899F8CCCD5F}" srcId="{894636E8-A870-4BA5-A296-B1D4C3D395B2}" destId="{28F56352-5481-474A-885D-E0C64B4ADD52}" srcOrd="3" destOrd="0" parTransId="{5A0311A9-1D6C-43C8-A6A1-AACBB534D976}" sibTransId="{B99E0049-E08C-4E19-A9BE-3F61A0BE82EC}"/>
    <dgm:cxn modelId="{8C4A67B1-8EBC-4A39-BBE0-8952693158EC}" srcId="{894636E8-A870-4BA5-A296-B1D4C3D395B2}" destId="{8C612B4F-FBC8-40D2-A433-FADECA177C2C}" srcOrd="2" destOrd="0" parTransId="{64BE9490-EC50-4FDA-8CC5-3B5CC2CD5204}" sibTransId="{46EC3EE2-EC50-48D7-AA24-1F68C8016ED0}"/>
    <dgm:cxn modelId="{04BE17B7-789F-4E8A-A4F1-4D381DCF48FF}" type="presOf" srcId="{894636E8-A870-4BA5-A296-B1D4C3D395B2}" destId="{799F268B-0635-4CC3-AA27-656A59432D59}" srcOrd="0" destOrd="0" presId="urn:microsoft.com/office/officeart/2005/8/layout/matrix3"/>
    <dgm:cxn modelId="{C87B8DB7-EC2A-4CEC-90A6-04EA3A94DFDE}" srcId="{894636E8-A870-4BA5-A296-B1D4C3D395B2}" destId="{FF21F7D7-6215-4A92-AF46-6F3B10FF3CEF}" srcOrd="0" destOrd="0" parTransId="{6E911CE0-526E-44F8-9F96-98199867BE0D}" sibTransId="{EAAEFB08-F3C2-4146-A91B-F4FC7F253B04}"/>
    <dgm:cxn modelId="{0AEA24C3-EA27-4407-A8FC-286488D678FF}" type="presOf" srcId="{FF21F7D7-6215-4A92-AF46-6F3B10FF3CEF}" destId="{88F747C5-B5C0-4585-8E2E-254B5EBDE925}" srcOrd="0" destOrd="0" presId="urn:microsoft.com/office/officeart/2005/8/layout/matrix3"/>
    <dgm:cxn modelId="{BF0669E2-F45E-46F2-9D3B-9283E102FC3D}" srcId="{894636E8-A870-4BA5-A296-B1D4C3D395B2}" destId="{DE9BC679-AEBF-4E79-B247-233605311EE7}" srcOrd="1" destOrd="0" parTransId="{7F6610B5-0538-4E16-9769-E891EF9A833B}" sibTransId="{8CB7AB89-C019-40CC-884D-77A4E086EBB6}"/>
    <dgm:cxn modelId="{91696FF0-EBF6-44B2-BB05-C9BABB00142B}" srcId="{28F56352-5481-474A-885D-E0C64B4ADD52}" destId="{74E7C655-7F94-4853-AA11-FA85F2AAF5E1}" srcOrd="0" destOrd="0" parTransId="{174B45B5-2D70-4A32-8671-566C107E472B}" sibTransId="{63B9DDCC-6C58-4811-AEBF-A6435891F0F2}"/>
    <dgm:cxn modelId="{4BD30E88-2D96-4FE0-ADEC-5D587BB18279}" type="presParOf" srcId="{799F268B-0635-4CC3-AA27-656A59432D59}" destId="{E9E63591-CCB8-4D50-8C76-5A60C566B0FD}" srcOrd="0" destOrd="0" presId="urn:microsoft.com/office/officeart/2005/8/layout/matrix3"/>
    <dgm:cxn modelId="{927ADCB5-8C1C-4908-8F5B-F1BA61A10A3B}" type="presParOf" srcId="{799F268B-0635-4CC3-AA27-656A59432D59}" destId="{88F747C5-B5C0-4585-8E2E-254B5EBDE925}" srcOrd="1" destOrd="0" presId="urn:microsoft.com/office/officeart/2005/8/layout/matrix3"/>
    <dgm:cxn modelId="{4D31AA39-079D-49F0-8039-32C8264112BD}" type="presParOf" srcId="{799F268B-0635-4CC3-AA27-656A59432D59}" destId="{FE89954A-15BC-4664-AFE4-94C344FDD8F5}" srcOrd="2" destOrd="0" presId="urn:microsoft.com/office/officeart/2005/8/layout/matrix3"/>
    <dgm:cxn modelId="{2C6114F7-F879-416F-969C-C87D76E8E0F1}" type="presParOf" srcId="{799F268B-0635-4CC3-AA27-656A59432D59}" destId="{C169244C-5C3B-4B14-A31A-E5A58BCB5834}" srcOrd="3" destOrd="0" presId="urn:microsoft.com/office/officeart/2005/8/layout/matrix3"/>
    <dgm:cxn modelId="{D2E4F479-A31D-41F2-BFA2-05A6A8C72776}" type="presParOf" srcId="{799F268B-0635-4CC3-AA27-656A59432D59}" destId="{8F2E2171-59C8-4374-B750-43839E83DF1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44C491-0B26-4618-A5CF-CD56ADE00D4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67AD1AE-D194-4BFC-9A05-5CBB2788F8FC}">
      <dgm:prSet/>
      <dgm:spPr/>
      <dgm:t>
        <a:bodyPr/>
        <a:lstStyle/>
        <a:p>
          <a:r>
            <a:rPr lang="es-PA"/>
            <a:t>Impacto en lo social, personal y profesional</a:t>
          </a:r>
          <a:endParaRPr lang="en-US"/>
        </a:p>
      </dgm:t>
    </dgm:pt>
    <dgm:pt modelId="{23433186-AF85-469B-B60A-31D94FA2CA68}" type="parTrans" cxnId="{ADD27234-2F68-4269-9AAC-E195D781B55A}">
      <dgm:prSet/>
      <dgm:spPr/>
      <dgm:t>
        <a:bodyPr/>
        <a:lstStyle/>
        <a:p>
          <a:endParaRPr lang="en-US"/>
        </a:p>
      </dgm:t>
    </dgm:pt>
    <dgm:pt modelId="{16C2E947-5579-4EE4-BF34-DAF8CAC1F44B}" type="sibTrans" cxnId="{ADD27234-2F68-4269-9AAC-E195D781B55A}">
      <dgm:prSet/>
      <dgm:spPr/>
      <dgm:t>
        <a:bodyPr/>
        <a:lstStyle/>
        <a:p>
          <a:endParaRPr lang="en-US"/>
        </a:p>
      </dgm:t>
    </dgm:pt>
    <dgm:pt modelId="{01BA0288-E63D-425A-BDD1-E61B2D6B6335}">
      <dgm:prSet/>
      <dgm:spPr/>
      <dgm:t>
        <a:bodyPr/>
        <a:lstStyle/>
        <a:p>
          <a:r>
            <a:rPr lang="es-PA"/>
            <a:t>Aceleración del cambio tecnológico</a:t>
          </a:r>
          <a:endParaRPr lang="en-US"/>
        </a:p>
      </dgm:t>
    </dgm:pt>
    <dgm:pt modelId="{76758548-F205-458B-AFC5-7A6A93DFA161}" type="parTrans" cxnId="{6165BB8A-A674-4DC9-8766-8F1103D8F0ED}">
      <dgm:prSet/>
      <dgm:spPr/>
      <dgm:t>
        <a:bodyPr/>
        <a:lstStyle/>
        <a:p>
          <a:endParaRPr lang="en-US"/>
        </a:p>
      </dgm:t>
    </dgm:pt>
    <dgm:pt modelId="{730484AF-CE72-445A-AA2A-57A106E444CE}" type="sibTrans" cxnId="{6165BB8A-A674-4DC9-8766-8F1103D8F0ED}">
      <dgm:prSet/>
      <dgm:spPr/>
      <dgm:t>
        <a:bodyPr/>
        <a:lstStyle/>
        <a:p>
          <a:endParaRPr lang="en-US"/>
        </a:p>
      </dgm:t>
    </dgm:pt>
    <dgm:pt modelId="{FCCF130E-76BF-4A14-841C-E57DBE1CF654}">
      <dgm:prSet/>
      <dgm:spPr/>
      <dgm:t>
        <a:bodyPr/>
        <a:lstStyle/>
        <a:p>
          <a:r>
            <a:rPr lang="es-PA"/>
            <a:t>Revolución en informática y comunicaciones</a:t>
          </a:r>
          <a:endParaRPr lang="en-US"/>
        </a:p>
      </dgm:t>
    </dgm:pt>
    <dgm:pt modelId="{37AEC4EF-E8BF-402C-8F5D-5A1415FD0D22}" type="parTrans" cxnId="{B37723E8-B126-4389-A3FB-B88B97CFB55A}">
      <dgm:prSet/>
      <dgm:spPr/>
      <dgm:t>
        <a:bodyPr/>
        <a:lstStyle/>
        <a:p>
          <a:endParaRPr lang="en-US"/>
        </a:p>
      </dgm:t>
    </dgm:pt>
    <dgm:pt modelId="{9FB059DE-E56B-4B13-AEC5-C32B0597E8D8}" type="sibTrans" cxnId="{B37723E8-B126-4389-A3FB-B88B97CFB55A}">
      <dgm:prSet/>
      <dgm:spPr/>
      <dgm:t>
        <a:bodyPr/>
        <a:lstStyle/>
        <a:p>
          <a:endParaRPr lang="en-US"/>
        </a:p>
      </dgm:t>
    </dgm:pt>
    <dgm:pt modelId="{7EC2E074-2B7A-4928-8A7E-B7BFEA72CB35}" type="pres">
      <dgm:prSet presAssocID="{0A44C491-0B26-4618-A5CF-CD56ADE00D4A}" presName="root" presStyleCnt="0">
        <dgm:presLayoutVars>
          <dgm:dir/>
          <dgm:resizeHandles val="exact"/>
        </dgm:presLayoutVars>
      </dgm:prSet>
      <dgm:spPr/>
    </dgm:pt>
    <dgm:pt modelId="{137ECDB7-844E-4A22-83D5-5CB6D69AF552}" type="pres">
      <dgm:prSet presAssocID="{0A44C491-0B26-4618-A5CF-CD56ADE00D4A}" presName="container" presStyleCnt="0">
        <dgm:presLayoutVars>
          <dgm:dir/>
          <dgm:resizeHandles val="exact"/>
        </dgm:presLayoutVars>
      </dgm:prSet>
      <dgm:spPr/>
    </dgm:pt>
    <dgm:pt modelId="{4056C6AB-6189-4BFE-AE96-A1BD8FA89A3C}" type="pres">
      <dgm:prSet presAssocID="{067AD1AE-D194-4BFC-9A05-5CBB2788F8FC}" presName="compNode" presStyleCnt="0"/>
      <dgm:spPr/>
    </dgm:pt>
    <dgm:pt modelId="{A551C19C-B7A0-4E32-AE65-EB47E80E97B4}" type="pres">
      <dgm:prSet presAssocID="{067AD1AE-D194-4BFC-9A05-5CBB2788F8FC}" presName="iconBgRect" presStyleLbl="bgShp" presStyleIdx="0" presStyleCnt="3"/>
      <dgm:spPr/>
    </dgm:pt>
    <dgm:pt modelId="{DDBF91C9-A570-432D-BADA-45260D0E5F1D}" type="pres">
      <dgm:prSet presAssocID="{067AD1AE-D194-4BFC-9A05-5CBB2788F8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98689908-410F-4005-8434-83B7D01173B2}" type="pres">
      <dgm:prSet presAssocID="{067AD1AE-D194-4BFC-9A05-5CBB2788F8FC}" presName="spaceRect" presStyleCnt="0"/>
      <dgm:spPr/>
    </dgm:pt>
    <dgm:pt modelId="{46C69031-3CF6-4095-A074-73F765135FB1}" type="pres">
      <dgm:prSet presAssocID="{067AD1AE-D194-4BFC-9A05-5CBB2788F8FC}" presName="textRect" presStyleLbl="revTx" presStyleIdx="0" presStyleCnt="3">
        <dgm:presLayoutVars>
          <dgm:chMax val="1"/>
          <dgm:chPref val="1"/>
        </dgm:presLayoutVars>
      </dgm:prSet>
      <dgm:spPr/>
    </dgm:pt>
    <dgm:pt modelId="{0EDA981E-0415-44B2-8985-368546D9D61D}" type="pres">
      <dgm:prSet presAssocID="{16C2E947-5579-4EE4-BF34-DAF8CAC1F44B}" presName="sibTrans" presStyleLbl="sibTrans2D1" presStyleIdx="0" presStyleCnt="0"/>
      <dgm:spPr/>
    </dgm:pt>
    <dgm:pt modelId="{BB5F1908-D836-4023-B64C-7838FF05C319}" type="pres">
      <dgm:prSet presAssocID="{01BA0288-E63D-425A-BDD1-E61B2D6B6335}" presName="compNode" presStyleCnt="0"/>
      <dgm:spPr/>
    </dgm:pt>
    <dgm:pt modelId="{862E9671-FBFE-4D51-8C1C-0B9ACFB73400}" type="pres">
      <dgm:prSet presAssocID="{01BA0288-E63D-425A-BDD1-E61B2D6B6335}" presName="iconBgRect" presStyleLbl="bgShp" presStyleIdx="1" presStyleCnt="3"/>
      <dgm:spPr/>
    </dgm:pt>
    <dgm:pt modelId="{DC535F5D-B520-45BE-B46F-66D1F89322C3}" type="pres">
      <dgm:prSet presAssocID="{01BA0288-E63D-425A-BDD1-E61B2D6B633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3C8D2B2-74F8-42ED-9975-7579CA249CB5}" type="pres">
      <dgm:prSet presAssocID="{01BA0288-E63D-425A-BDD1-E61B2D6B6335}" presName="spaceRect" presStyleCnt="0"/>
      <dgm:spPr/>
    </dgm:pt>
    <dgm:pt modelId="{3A06572A-DDD4-48B3-83D7-D56CE86DBE3C}" type="pres">
      <dgm:prSet presAssocID="{01BA0288-E63D-425A-BDD1-E61B2D6B6335}" presName="textRect" presStyleLbl="revTx" presStyleIdx="1" presStyleCnt="3">
        <dgm:presLayoutVars>
          <dgm:chMax val="1"/>
          <dgm:chPref val="1"/>
        </dgm:presLayoutVars>
      </dgm:prSet>
      <dgm:spPr/>
    </dgm:pt>
    <dgm:pt modelId="{6472C930-59AA-4BCE-B417-4D8B7B405F37}" type="pres">
      <dgm:prSet presAssocID="{730484AF-CE72-445A-AA2A-57A106E444CE}" presName="sibTrans" presStyleLbl="sibTrans2D1" presStyleIdx="0" presStyleCnt="0"/>
      <dgm:spPr/>
    </dgm:pt>
    <dgm:pt modelId="{8AA8AC1F-B0A3-4DC7-997F-0ACAD53BFD38}" type="pres">
      <dgm:prSet presAssocID="{FCCF130E-76BF-4A14-841C-E57DBE1CF654}" presName="compNode" presStyleCnt="0"/>
      <dgm:spPr/>
    </dgm:pt>
    <dgm:pt modelId="{6EA08281-CE79-46D5-B2C0-CBEFE091705E}" type="pres">
      <dgm:prSet presAssocID="{FCCF130E-76BF-4A14-841C-E57DBE1CF654}" presName="iconBgRect" presStyleLbl="bgShp" presStyleIdx="2" presStyleCnt="3"/>
      <dgm:spPr/>
    </dgm:pt>
    <dgm:pt modelId="{83F7C92D-6F7C-47A8-A735-7FF0633C6620}" type="pres">
      <dgm:prSet presAssocID="{FCCF130E-76BF-4A14-841C-E57DBE1CF65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22575E1C-6562-4974-968F-F74077800279}" type="pres">
      <dgm:prSet presAssocID="{FCCF130E-76BF-4A14-841C-E57DBE1CF654}" presName="spaceRect" presStyleCnt="0"/>
      <dgm:spPr/>
    </dgm:pt>
    <dgm:pt modelId="{8EC60ABA-A794-4721-9463-31D5973F15D9}" type="pres">
      <dgm:prSet presAssocID="{FCCF130E-76BF-4A14-841C-E57DBE1CF65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73A1E14-B219-406D-A6CD-B18B011B0A6F}" type="presOf" srcId="{16C2E947-5579-4EE4-BF34-DAF8CAC1F44B}" destId="{0EDA981E-0415-44B2-8985-368546D9D61D}" srcOrd="0" destOrd="0" presId="urn:microsoft.com/office/officeart/2018/2/layout/IconCircleList"/>
    <dgm:cxn modelId="{1C93E623-21B0-457D-B57A-5341C0EAFABB}" type="presOf" srcId="{067AD1AE-D194-4BFC-9A05-5CBB2788F8FC}" destId="{46C69031-3CF6-4095-A074-73F765135FB1}" srcOrd="0" destOrd="0" presId="urn:microsoft.com/office/officeart/2018/2/layout/IconCircleList"/>
    <dgm:cxn modelId="{ADD27234-2F68-4269-9AAC-E195D781B55A}" srcId="{0A44C491-0B26-4618-A5CF-CD56ADE00D4A}" destId="{067AD1AE-D194-4BFC-9A05-5CBB2788F8FC}" srcOrd="0" destOrd="0" parTransId="{23433186-AF85-469B-B60A-31D94FA2CA68}" sibTransId="{16C2E947-5579-4EE4-BF34-DAF8CAC1F44B}"/>
    <dgm:cxn modelId="{5B676365-1049-41FE-B576-F1C4A59A20D4}" type="presOf" srcId="{730484AF-CE72-445A-AA2A-57A106E444CE}" destId="{6472C930-59AA-4BCE-B417-4D8B7B405F37}" srcOrd="0" destOrd="0" presId="urn:microsoft.com/office/officeart/2018/2/layout/IconCircleList"/>
    <dgm:cxn modelId="{6165BB8A-A674-4DC9-8766-8F1103D8F0ED}" srcId="{0A44C491-0B26-4618-A5CF-CD56ADE00D4A}" destId="{01BA0288-E63D-425A-BDD1-E61B2D6B6335}" srcOrd="1" destOrd="0" parTransId="{76758548-F205-458B-AFC5-7A6A93DFA161}" sibTransId="{730484AF-CE72-445A-AA2A-57A106E444CE}"/>
    <dgm:cxn modelId="{A6CB9A9D-BC52-49C5-A2E4-8BECA63133DF}" type="presOf" srcId="{FCCF130E-76BF-4A14-841C-E57DBE1CF654}" destId="{8EC60ABA-A794-4721-9463-31D5973F15D9}" srcOrd="0" destOrd="0" presId="urn:microsoft.com/office/officeart/2018/2/layout/IconCircleList"/>
    <dgm:cxn modelId="{13D88EC6-E4BC-499B-B6BD-0F3274291D90}" type="presOf" srcId="{01BA0288-E63D-425A-BDD1-E61B2D6B6335}" destId="{3A06572A-DDD4-48B3-83D7-D56CE86DBE3C}" srcOrd="0" destOrd="0" presId="urn:microsoft.com/office/officeart/2018/2/layout/IconCircleList"/>
    <dgm:cxn modelId="{ADB3FFC7-20DA-477A-8BB2-B81BBE0FD5DC}" type="presOf" srcId="{0A44C491-0B26-4618-A5CF-CD56ADE00D4A}" destId="{7EC2E074-2B7A-4928-8A7E-B7BFEA72CB35}" srcOrd="0" destOrd="0" presId="urn:microsoft.com/office/officeart/2018/2/layout/IconCircleList"/>
    <dgm:cxn modelId="{B37723E8-B126-4389-A3FB-B88B97CFB55A}" srcId="{0A44C491-0B26-4618-A5CF-CD56ADE00D4A}" destId="{FCCF130E-76BF-4A14-841C-E57DBE1CF654}" srcOrd="2" destOrd="0" parTransId="{37AEC4EF-E8BF-402C-8F5D-5A1415FD0D22}" sibTransId="{9FB059DE-E56B-4B13-AEC5-C32B0597E8D8}"/>
    <dgm:cxn modelId="{2B793885-873C-4312-AB54-A704C9666E08}" type="presParOf" srcId="{7EC2E074-2B7A-4928-8A7E-B7BFEA72CB35}" destId="{137ECDB7-844E-4A22-83D5-5CB6D69AF552}" srcOrd="0" destOrd="0" presId="urn:microsoft.com/office/officeart/2018/2/layout/IconCircleList"/>
    <dgm:cxn modelId="{99A06D08-BBEC-45CF-A352-B518E8C962AA}" type="presParOf" srcId="{137ECDB7-844E-4A22-83D5-5CB6D69AF552}" destId="{4056C6AB-6189-4BFE-AE96-A1BD8FA89A3C}" srcOrd="0" destOrd="0" presId="urn:microsoft.com/office/officeart/2018/2/layout/IconCircleList"/>
    <dgm:cxn modelId="{8D2F487C-696B-4E76-84A5-975F56A86087}" type="presParOf" srcId="{4056C6AB-6189-4BFE-AE96-A1BD8FA89A3C}" destId="{A551C19C-B7A0-4E32-AE65-EB47E80E97B4}" srcOrd="0" destOrd="0" presId="urn:microsoft.com/office/officeart/2018/2/layout/IconCircleList"/>
    <dgm:cxn modelId="{149BACF1-6092-48AE-9D98-96343144A2B1}" type="presParOf" srcId="{4056C6AB-6189-4BFE-AE96-A1BD8FA89A3C}" destId="{DDBF91C9-A570-432D-BADA-45260D0E5F1D}" srcOrd="1" destOrd="0" presId="urn:microsoft.com/office/officeart/2018/2/layout/IconCircleList"/>
    <dgm:cxn modelId="{C4C4A316-4F3C-400D-8F78-513546BF18F6}" type="presParOf" srcId="{4056C6AB-6189-4BFE-AE96-A1BD8FA89A3C}" destId="{98689908-410F-4005-8434-83B7D01173B2}" srcOrd="2" destOrd="0" presId="urn:microsoft.com/office/officeart/2018/2/layout/IconCircleList"/>
    <dgm:cxn modelId="{CDE34501-111A-415F-8673-F9C292042B71}" type="presParOf" srcId="{4056C6AB-6189-4BFE-AE96-A1BD8FA89A3C}" destId="{46C69031-3CF6-4095-A074-73F765135FB1}" srcOrd="3" destOrd="0" presId="urn:microsoft.com/office/officeart/2018/2/layout/IconCircleList"/>
    <dgm:cxn modelId="{5F382B4C-4A6C-498C-B976-BA802A53FEA4}" type="presParOf" srcId="{137ECDB7-844E-4A22-83D5-5CB6D69AF552}" destId="{0EDA981E-0415-44B2-8985-368546D9D61D}" srcOrd="1" destOrd="0" presId="urn:microsoft.com/office/officeart/2018/2/layout/IconCircleList"/>
    <dgm:cxn modelId="{5F24DD97-73B1-40C4-A16D-F5154970FB9F}" type="presParOf" srcId="{137ECDB7-844E-4A22-83D5-5CB6D69AF552}" destId="{BB5F1908-D836-4023-B64C-7838FF05C319}" srcOrd="2" destOrd="0" presId="urn:microsoft.com/office/officeart/2018/2/layout/IconCircleList"/>
    <dgm:cxn modelId="{C1BAE998-0999-4812-A91E-2E8D8EA6A20C}" type="presParOf" srcId="{BB5F1908-D836-4023-B64C-7838FF05C319}" destId="{862E9671-FBFE-4D51-8C1C-0B9ACFB73400}" srcOrd="0" destOrd="0" presId="urn:microsoft.com/office/officeart/2018/2/layout/IconCircleList"/>
    <dgm:cxn modelId="{7EF87884-F700-4454-9077-FB6BD816F12B}" type="presParOf" srcId="{BB5F1908-D836-4023-B64C-7838FF05C319}" destId="{DC535F5D-B520-45BE-B46F-66D1F89322C3}" srcOrd="1" destOrd="0" presId="urn:microsoft.com/office/officeart/2018/2/layout/IconCircleList"/>
    <dgm:cxn modelId="{727BEFDB-B436-49AF-B4EB-F121153124DA}" type="presParOf" srcId="{BB5F1908-D836-4023-B64C-7838FF05C319}" destId="{63C8D2B2-74F8-42ED-9975-7579CA249CB5}" srcOrd="2" destOrd="0" presId="urn:microsoft.com/office/officeart/2018/2/layout/IconCircleList"/>
    <dgm:cxn modelId="{7E459722-0548-4749-B276-AFF40213198A}" type="presParOf" srcId="{BB5F1908-D836-4023-B64C-7838FF05C319}" destId="{3A06572A-DDD4-48B3-83D7-D56CE86DBE3C}" srcOrd="3" destOrd="0" presId="urn:microsoft.com/office/officeart/2018/2/layout/IconCircleList"/>
    <dgm:cxn modelId="{F9D670EC-8BDB-4B7E-B78D-4309E2FC37E6}" type="presParOf" srcId="{137ECDB7-844E-4A22-83D5-5CB6D69AF552}" destId="{6472C930-59AA-4BCE-B417-4D8B7B405F37}" srcOrd="3" destOrd="0" presId="urn:microsoft.com/office/officeart/2018/2/layout/IconCircleList"/>
    <dgm:cxn modelId="{EAE6E9EC-9AB8-481C-8147-F1AFC5AA5186}" type="presParOf" srcId="{137ECDB7-844E-4A22-83D5-5CB6D69AF552}" destId="{8AA8AC1F-B0A3-4DC7-997F-0ACAD53BFD38}" srcOrd="4" destOrd="0" presId="urn:microsoft.com/office/officeart/2018/2/layout/IconCircleList"/>
    <dgm:cxn modelId="{8570BA97-F71F-4394-ADCB-115151D12B68}" type="presParOf" srcId="{8AA8AC1F-B0A3-4DC7-997F-0ACAD53BFD38}" destId="{6EA08281-CE79-46D5-B2C0-CBEFE091705E}" srcOrd="0" destOrd="0" presId="urn:microsoft.com/office/officeart/2018/2/layout/IconCircleList"/>
    <dgm:cxn modelId="{02AE8147-852E-469E-BF22-1229E461C04E}" type="presParOf" srcId="{8AA8AC1F-B0A3-4DC7-997F-0ACAD53BFD38}" destId="{83F7C92D-6F7C-47A8-A735-7FF0633C6620}" srcOrd="1" destOrd="0" presId="urn:microsoft.com/office/officeart/2018/2/layout/IconCircleList"/>
    <dgm:cxn modelId="{F64568BA-02BA-49C1-93CB-28CB410141C9}" type="presParOf" srcId="{8AA8AC1F-B0A3-4DC7-997F-0ACAD53BFD38}" destId="{22575E1C-6562-4974-968F-F74077800279}" srcOrd="2" destOrd="0" presId="urn:microsoft.com/office/officeart/2018/2/layout/IconCircleList"/>
    <dgm:cxn modelId="{664712C2-7812-4BAE-8A77-E1A302EBE157}" type="presParOf" srcId="{8AA8AC1F-B0A3-4DC7-997F-0ACAD53BFD38}" destId="{8EC60ABA-A794-4721-9463-31D5973F15D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690F7E-CD02-483A-900A-8CEA7EBC958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5FAD057-7A36-4272-B9F6-5053E7BC47EC}">
      <dgm:prSet/>
      <dgm:spPr/>
      <dgm:t>
        <a:bodyPr/>
        <a:lstStyle/>
        <a:p>
          <a:r>
            <a:rPr lang="es-PA"/>
            <a:t>Generación milenio, Nintendo o digital</a:t>
          </a:r>
          <a:endParaRPr lang="en-US"/>
        </a:p>
      </dgm:t>
    </dgm:pt>
    <dgm:pt modelId="{960BEEB8-AA76-47D6-8FCD-FA8C57B31E97}" type="parTrans" cxnId="{DDBECDEB-4201-4074-9E83-547395251110}">
      <dgm:prSet/>
      <dgm:spPr/>
      <dgm:t>
        <a:bodyPr/>
        <a:lstStyle/>
        <a:p>
          <a:endParaRPr lang="en-US"/>
        </a:p>
      </dgm:t>
    </dgm:pt>
    <dgm:pt modelId="{DD8132D5-EC4D-4887-BEAD-B4D1121DC13E}" type="sibTrans" cxnId="{DDBECDEB-4201-4074-9E83-547395251110}">
      <dgm:prSet/>
      <dgm:spPr/>
      <dgm:t>
        <a:bodyPr/>
        <a:lstStyle/>
        <a:p>
          <a:endParaRPr lang="en-US"/>
        </a:p>
      </dgm:t>
    </dgm:pt>
    <dgm:pt modelId="{398BA2E0-C30B-4EBC-9992-C368EB6D29B7}">
      <dgm:prSet/>
      <dgm:spPr/>
      <dgm:t>
        <a:bodyPr/>
        <a:lstStyle/>
        <a:p>
          <a:r>
            <a:rPr lang="es-PA"/>
            <a:t>Grupo diverso, en contacto directo y permanente con las TIC</a:t>
          </a:r>
          <a:endParaRPr lang="en-US"/>
        </a:p>
      </dgm:t>
    </dgm:pt>
    <dgm:pt modelId="{919B28B2-1138-47DF-B550-13744ECC93A7}" type="parTrans" cxnId="{9077A0D6-1CEB-4C81-A71D-D8B608346277}">
      <dgm:prSet/>
      <dgm:spPr/>
      <dgm:t>
        <a:bodyPr/>
        <a:lstStyle/>
        <a:p>
          <a:endParaRPr lang="en-US"/>
        </a:p>
      </dgm:t>
    </dgm:pt>
    <dgm:pt modelId="{1DE7E713-59CF-4D35-8210-B3C487229C6A}" type="sibTrans" cxnId="{9077A0D6-1CEB-4C81-A71D-D8B608346277}">
      <dgm:prSet/>
      <dgm:spPr/>
      <dgm:t>
        <a:bodyPr/>
        <a:lstStyle/>
        <a:p>
          <a:endParaRPr lang="en-US"/>
        </a:p>
      </dgm:t>
    </dgm:pt>
    <dgm:pt modelId="{31BF3ED8-C44A-4FD8-8E16-11A56385DD15}">
      <dgm:prSet/>
      <dgm:spPr/>
      <dgm:t>
        <a:bodyPr/>
        <a:lstStyle/>
        <a:p>
          <a:r>
            <a:rPr lang="es-PA"/>
            <a:t>Tecnofílicos: Satisfacción de necesidades de crecimiento, diversión, comunicación, información y formación.</a:t>
          </a:r>
          <a:endParaRPr lang="en-US"/>
        </a:p>
      </dgm:t>
    </dgm:pt>
    <dgm:pt modelId="{47C9ED52-B1F6-4522-B44C-0AE3C1763862}" type="parTrans" cxnId="{CF86F9F8-BACC-4C28-9420-D8F03E092500}">
      <dgm:prSet/>
      <dgm:spPr/>
      <dgm:t>
        <a:bodyPr/>
        <a:lstStyle/>
        <a:p>
          <a:endParaRPr lang="en-US"/>
        </a:p>
      </dgm:t>
    </dgm:pt>
    <dgm:pt modelId="{AC0D6A51-BD70-409C-A459-CBD189EA475E}" type="sibTrans" cxnId="{CF86F9F8-BACC-4C28-9420-D8F03E092500}">
      <dgm:prSet/>
      <dgm:spPr/>
      <dgm:t>
        <a:bodyPr/>
        <a:lstStyle/>
        <a:p>
          <a:endParaRPr lang="en-US"/>
        </a:p>
      </dgm:t>
    </dgm:pt>
    <dgm:pt modelId="{B50607EA-0F1D-450C-A316-53F6544BA480}">
      <dgm:prSet/>
      <dgm:spPr/>
      <dgm:t>
        <a:bodyPr/>
        <a:lstStyle/>
        <a:p>
          <a:r>
            <a:rPr lang="es-PA"/>
            <a:t>Capacidad de adaptación a la tecnología</a:t>
          </a:r>
          <a:endParaRPr lang="en-US"/>
        </a:p>
      </dgm:t>
    </dgm:pt>
    <dgm:pt modelId="{92C35B45-5723-42F6-892F-19E173C0D7FE}" type="parTrans" cxnId="{D9B7A658-8B94-4BA3-9682-9D3F5E29FE70}">
      <dgm:prSet/>
      <dgm:spPr/>
      <dgm:t>
        <a:bodyPr/>
        <a:lstStyle/>
        <a:p>
          <a:endParaRPr lang="en-US"/>
        </a:p>
      </dgm:t>
    </dgm:pt>
    <dgm:pt modelId="{9F5C6C2D-CE16-4A82-A3A6-80B7FA43FBDC}" type="sibTrans" cxnId="{D9B7A658-8B94-4BA3-9682-9D3F5E29FE70}">
      <dgm:prSet/>
      <dgm:spPr/>
      <dgm:t>
        <a:bodyPr/>
        <a:lstStyle/>
        <a:p>
          <a:endParaRPr lang="en-US"/>
        </a:p>
      </dgm:t>
    </dgm:pt>
    <dgm:pt modelId="{DA8ADAE9-A1C7-45A8-9C5C-F1CD57139D58}" type="pres">
      <dgm:prSet presAssocID="{CF690F7E-CD02-483A-900A-8CEA7EBC958E}" presName="root" presStyleCnt="0">
        <dgm:presLayoutVars>
          <dgm:dir/>
          <dgm:resizeHandles val="exact"/>
        </dgm:presLayoutVars>
      </dgm:prSet>
      <dgm:spPr/>
    </dgm:pt>
    <dgm:pt modelId="{2A93AE9E-BEC0-40ED-8DD9-A952B21A1E13}" type="pres">
      <dgm:prSet presAssocID="{B5FAD057-7A36-4272-B9F6-5053E7BC47EC}" presName="compNode" presStyleCnt="0"/>
      <dgm:spPr/>
    </dgm:pt>
    <dgm:pt modelId="{6DE47E9C-CDE8-4077-9EC5-74ED19E3D9AE}" type="pres">
      <dgm:prSet presAssocID="{B5FAD057-7A36-4272-B9F6-5053E7BC47EC}" presName="bgRect" presStyleLbl="bgShp" presStyleIdx="0" presStyleCnt="4"/>
      <dgm:spPr/>
    </dgm:pt>
    <dgm:pt modelId="{934257EB-7FB2-4DF6-AF61-93C6E6DA8B30}" type="pres">
      <dgm:prSet presAssocID="{B5FAD057-7A36-4272-B9F6-5053E7BC47E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2B361DCA-C75D-4B77-9D75-746F07313487}" type="pres">
      <dgm:prSet presAssocID="{B5FAD057-7A36-4272-B9F6-5053E7BC47EC}" presName="spaceRect" presStyleCnt="0"/>
      <dgm:spPr/>
    </dgm:pt>
    <dgm:pt modelId="{4DDD9130-530A-4828-9A5A-C103F75996C3}" type="pres">
      <dgm:prSet presAssocID="{B5FAD057-7A36-4272-B9F6-5053E7BC47EC}" presName="parTx" presStyleLbl="revTx" presStyleIdx="0" presStyleCnt="4">
        <dgm:presLayoutVars>
          <dgm:chMax val="0"/>
          <dgm:chPref val="0"/>
        </dgm:presLayoutVars>
      </dgm:prSet>
      <dgm:spPr/>
    </dgm:pt>
    <dgm:pt modelId="{C66E236E-3955-4C53-9656-1E7A746831DD}" type="pres">
      <dgm:prSet presAssocID="{DD8132D5-EC4D-4887-BEAD-B4D1121DC13E}" presName="sibTrans" presStyleCnt="0"/>
      <dgm:spPr/>
    </dgm:pt>
    <dgm:pt modelId="{4DAC74F1-E9BA-4049-BB88-95BBEBA148AF}" type="pres">
      <dgm:prSet presAssocID="{398BA2E0-C30B-4EBC-9992-C368EB6D29B7}" presName="compNode" presStyleCnt="0"/>
      <dgm:spPr/>
    </dgm:pt>
    <dgm:pt modelId="{4B83ED0E-1B85-46E5-BA3D-DFD8A23B92DE}" type="pres">
      <dgm:prSet presAssocID="{398BA2E0-C30B-4EBC-9992-C368EB6D29B7}" presName="bgRect" presStyleLbl="bgShp" presStyleIdx="1" presStyleCnt="4"/>
      <dgm:spPr/>
    </dgm:pt>
    <dgm:pt modelId="{819AF400-22BA-4858-B390-F6A856154043}" type="pres">
      <dgm:prSet presAssocID="{398BA2E0-C30B-4EBC-9992-C368EB6D29B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0F16800B-F7C9-42B5-89A9-526A8D6A69C5}" type="pres">
      <dgm:prSet presAssocID="{398BA2E0-C30B-4EBC-9992-C368EB6D29B7}" presName="spaceRect" presStyleCnt="0"/>
      <dgm:spPr/>
    </dgm:pt>
    <dgm:pt modelId="{7414B707-64A2-4F7A-A572-8CD3333C1AC0}" type="pres">
      <dgm:prSet presAssocID="{398BA2E0-C30B-4EBC-9992-C368EB6D29B7}" presName="parTx" presStyleLbl="revTx" presStyleIdx="1" presStyleCnt="4">
        <dgm:presLayoutVars>
          <dgm:chMax val="0"/>
          <dgm:chPref val="0"/>
        </dgm:presLayoutVars>
      </dgm:prSet>
      <dgm:spPr/>
    </dgm:pt>
    <dgm:pt modelId="{3AD6DEE6-0F4B-4A00-9EE6-8F7DDD013308}" type="pres">
      <dgm:prSet presAssocID="{1DE7E713-59CF-4D35-8210-B3C487229C6A}" presName="sibTrans" presStyleCnt="0"/>
      <dgm:spPr/>
    </dgm:pt>
    <dgm:pt modelId="{B69B2254-6CAF-417F-9663-6A1B6F8F2731}" type="pres">
      <dgm:prSet presAssocID="{31BF3ED8-C44A-4FD8-8E16-11A56385DD15}" presName="compNode" presStyleCnt="0"/>
      <dgm:spPr/>
    </dgm:pt>
    <dgm:pt modelId="{637E2641-8637-4B76-888F-C99BD7C75CA2}" type="pres">
      <dgm:prSet presAssocID="{31BF3ED8-C44A-4FD8-8E16-11A56385DD15}" presName="bgRect" presStyleLbl="bgShp" presStyleIdx="2" presStyleCnt="4"/>
      <dgm:spPr/>
    </dgm:pt>
    <dgm:pt modelId="{7100721C-A865-4537-84BC-0FCC102378D4}" type="pres">
      <dgm:prSet presAssocID="{31BF3ED8-C44A-4FD8-8E16-11A56385DD1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E73B8FBE-3FD5-42CF-A6D2-D0742D879C96}" type="pres">
      <dgm:prSet presAssocID="{31BF3ED8-C44A-4FD8-8E16-11A56385DD15}" presName="spaceRect" presStyleCnt="0"/>
      <dgm:spPr/>
    </dgm:pt>
    <dgm:pt modelId="{0EBB56E9-2C6A-4E3B-AFD5-4E9E6CCB16C5}" type="pres">
      <dgm:prSet presAssocID="{31BF3ED8-C44A-4FD8-8E16-11A56385DD15}" presName="parTx" presStyleLbl="revTx" presStyleIdx="2" presStyleCnt="4">
        <dgm:presLayoutVars>
          <dgm:chMax val="0"/>
          <dgm:chPref val="0"/>
        </dgm:presLayoutVars>
      </dgm:prSet>
      <dgm:spPr/>
    </dgm:pt>
    <dgm:pt modelId="{676B4585-95AD-4895-80F0-58A63D33F0AF}" type="pres">
      <dgm:prSet presAssocID="{AC0D6A51-BD70-409C-A459-CBD189EA475E}" presName="sibTrans" presStyleCnt="0"/>
      <dgm:spPr/>
    </dgm:pt>
    <dgm:pt modelId="{9DA89F3F-23C8-4E6B-AD44-28E304CB4C0F}" type="pres">
      <dgm:prSet presAssocID="{B50607EA-0F1D-450C-A316-53F6544BA480}" presName="compNode" presStyleCnt="0"/>
      <dgm:spPr/>
    </dgm:pt>
    <dgm:pt modelId="{3960E22B-B773-4FAF-AF55-24707EBDABFF}" type="pres">
      <dgm:prSet presAssocID="{B50607EA-0F1D-450C-A316-53F6544BA480}" presName="bgRect" presStyleLbl="bgShp" presStyleIdx="3" presStyleCnt="4"/>
      <dgm:spPr/>
    </dgm:pt>
    <dgm:pt modelId="{7ACE8F37-8991-47FD-81D9-102350D4547C}" type="pres">
      <dgm:prSet presAssocID="{B50607EA-0F1D-450C-A316-53F6544BA48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BCE90980-CC18-4698-947E-3E79FB2341A5}" type="pres">
      <dgm:prSet presAssocID="{B50607EA-0F1D-450C-A316-53F6544BA480}" presName="spaceRect" presStyleCnt="0"/>
      <dgm:spPr/>
    </dgm:pt>
    <dgm:pt modelId="{227E98F4-6306-435D-AFF6-53CC2DDE9FDF}" type="pres">
      <dgm:prSet presAssocID="{B50607EA-0F1D-450C-A316-53F6544BA48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125624C-AE6E-4400-9088-747AA366ABE6}" type="presOf" srcId="{B5FAD057-7A36-4272-B9F6-5053E7BC47EC}" destId="{4DDD9130-530A-4828-9A5A-C103F75996C3}" srcOrd="0" destOrd="0" presId="urn:microsoft.com/office/officeart/2018/2/layout/IconVerticalSolidList"/>
    <dgm:cxn modelId="{D9B7A658-8B94-4BA3-9682-9D3F5E29FE70}" srcId="{CF690F7E-CD02-483A-900A-8CEA7EBC958E}" destId="{B50607EA-0F1D-450C-A316-53F6544BA480}" srcOrd="3" destOrd="0" parTransId="{92C35B45-5723-42F6-892F-19E173C0D7FE}" sibTransId="{9F5C6C2D-CE16-4A82-A3A6-80B7FA43FBDC}"/>
    <dgm:cxn modelId="{5D56358B-11D0-4139-BD65-705F31F35218}" type="presOf" srcId="{B50607EA-0F1D-450C-A316-53F6544BA480}" destId="{227E98F4-6306-435D-AFF6-53CC2DDE9FDF}" srcOrd="0" destOrd="0" presId="urn:microsoft.com/office/officeart/2018/2/layout/IconVerticalSolidList"/>
    <dgm:cxn modelId="{ABD76392-A93A-41AB-931B-D6CC5969603B}" type="presOf" srcId="{398BA2E0-C30B-4EBC-9992-C368EB6D29B7}" destId="{7414B707-64A2-4F7A-A572-8CD3333C1AC0}" srcOrd="0" destOrd="0" presId="urn:microsoft.com/office/officeart/2018/2/layout/IconVerticalSolidList"/>
    <dgm:cxn modelId="{9077A0D6-1CEB-4C81-A71D-D8B608346277}" srcId="{CF690F7E-CD02-483A-900A-8CEA7EBC958E}" destId="{398BA2E0-C30B-4EBC-9992-C368EB6D29B7}" srcOrd="1" destOrd="0" parTransId="{919B28B2-1138-47DF-B550-13744ECC93A7}" sibTransId="{1DE7E713-59CF-4D35-8210-B3C487229C6A}"/>
    <dgm:cxn modelId="{DDBECDEB-4201-4074-9E83-547395251110}" srcId="{CF690F7E-CD02-483A-900A-8CEA7EBC958E}" destId="{B5FAD057-7A36-4272-B9F6-5053E7BC47EC}" srcOrd="0" destOrd="0" parTransId="{960BEEB8-AA76-47D6-8FCD-FA8C57B31E97}" sibTransId="{DD8132D5-EC4D-4887-BEAD-B4D1121DC13E}"/>
    <dgm:cxn modelId="{30DD59F8-8A52-419E-8B52-1F73AB617D4B}" type="presOf" srcId="{31BF3ED8-C44A-4FD8-8E16-11A56385DD15}" destId="{0EBB56E9-2C6A-4E3B-AFD5-4E9E6CCB16C5}" srcOrd="0" destOrd="0" presId="urn:microsoft.com/office/officeart/2018/2/layout/IconVerticalSolidList"/>
    <dgm:cxn modelId="{CF86F9F8-BACC-4C28-9420-D8F03E092500}" srcId="{CF690F7E-CD02-483A-900A-8CEA7EBC958E}" destId="{31BF3ED8-C44A-4FD8-8E16-11A56385DD15}" srcOrd="2" destOrd="0" parTransId="{47C9ED52-B1F6-4522-B44C-0AE3C1763862}" sibTransId="{AC0D6A51-BD70-409C-A459-CBD189EA475E}"/>
    <dgm:cxn modelId="{D61EA8FB-E406-4E99-94CA-80743124E0E0}" type="presOf" srcId="{CF690F7E-CD02-483A-900A-8CEA7EBC958E}" destId="{DA8ADAE9-A1C7-45A8-9C5C-F1CD57139D58}" srcOrd="0" destOrd="0" presId="urn:microsoft.com/office/officeart/2018/2/layout/IconVerticalSolidList"/>
    <dgm:cxn modelId="{5F5C92FA-5430-4F2E-96FF-A32DCE04F314}" type="presParOf" srcId="{DA8ADAE9-A1C7-45A8-9C5C-F1CD57139D58}" destId="{2A93AE9E-BEC0-40ED-8DD9-A952B21A1E13}" srcOrd="0" destOrd="0" presId="urn:microsoft.com/office/officeart/2018/2/layout/IconVerticalSolidList"/>
    <dgm:cxn modelId="{35E66D74-A115-4509-9E53-BB500FC43074}" type="presParOf" srcId="{2A93AE9E-BEC0-40ED-8DD9-A952B21A1E13}" destId="{6DE47E9C-CDE8-4077-9EC5-74ED19E3D9AE}" srcOrd="0" destOrd="0" presId="urn:microsoft.com/office/officeart/2018/2/layout/IconVerticalSolidList"/>
    <dgm:cxn modelId="{50756243-3F98-4482-86BE-C74FCBCABF93}" type="presParOf" srcId="{2A93AE9E-BEC0-40ED-8DD9-A952B21A1E13}" destId="{934257EB-7FB2-4DF6-AF61-93C6E6DA8B30}" srcOrd="1" destOrd="0" presId="urn:microsoft.com/office/officeart/2018/2/layout/IconVerticalSolidList"/>
    <dgm:cxn modelId="{713DBB12-32BF-478D-A6CD-64190B1C2FDD}" type="presParOf" srcId="{2A93AE9E-BEC0-40ED-8DD9-A952B21A1E13}" destId="{2B361DCA-C75D-4B77-9D75-746F07313487}" srcOrd="2" destOrd="0" presId="urn:microsoft.com/office/officeart/2018/2/layout/IconVerticalSolidList"/>
    <dgm:cxn modelId="{4534C3B2-475A-4284-A3E8-582368E0E2E9}" type="presParOf" srcId="{2A93AE9E-BEC0-40ED-8DD9-A952B21A1E13}" destId="{4DDD9130-530A-4828-9A5A-C103F75996C3}" srcOrd="3" destOrd="0" presId="urn:microsoft.com/office/officeart/2018/2/layout/IconVerticalSolidList"/>
    <dgm:cxn modelId="{A99461F1-DE41-4FF1-B9FB-45B4C9DB11EF}" type="presParOf" srcId="{DA8ADAE9-A1C7-45A8-9C5C-F1CD57139D58}" destId="{C66E236E-3955-4C53-9656-1E7A746831DD}" srcOrd="1" destOrd="0" presId="urn:microsoft.com/office/officeart/2018/2/layout/IconVerticalSolidList"/>
    <dgm:cxn modelId="{DAB8B981-E559-4039-80EE-09FA83328397}" type="presParOf" srcId="{DA8ADAE9-A1C7-45A8-9C5C-F1CD57139D58}" destId="{4DAC74F1-E9BA-4049-BB88-95BBEBA148AF}" srcOrd="2" destOrd="0" presId="urn:microsoft.com/office/officeart/2018/2/layout/IconVerticalSolidList"/>
    <dgm:cxn modelId="{03758479-C8DC-458D-A3B2-00733E1A69D2}" type="presParOf" srcId="{4DAC74F1-E9BA-4049-BB88-95BBEBA148AF}" destId="{4B83ED0E-1B85-46E5-BA3D-DFD8A23B92DE}" srcOrd="0" destOrd="0" presId="urn:microsoft.com/office/officeart/2018/2/layout/IconVerticalSolidList"/>
    <dgm:cxn modelId="{FD1B8D02-E4F0-4F4A-9D5B-3B7C267B733D}" type="presParOf" srcId="{4DAC74F1-E9BA-4049-BB88-95BBEBA148AF}" destId="{819AF400-22BA-4858-B390-F6A856154043}" srcOrd="1" destOrd="0" presId="urn:microsoft.com/office/officeart/2018/2/layout/IconVerticalSolidList"/>
    <dgm:cxn modelId="{4BB04ECF-82EB-4234-B88D-41521A4E3602}" type="presParOf" srcId="{4DAC74F1-E9BA-4049-BB88-95BBEBA148AF}" destId="{0F16800B-F7C9-42B5-89A9-526A8D6A69C5}" srcOrd="2" destOrd="0" presId="urn:microsoft.com/office/officeart/2018/2/layout/IconVerticalSolidList"/>
    <dgm:cxn modelId="{1D745D4E-BF9B-4875-93DF-9A571A6EBAC4}" type="presParOf" srcId="{4DAC74F1-E9BA-4049-BB88-95BBEBA148AF}" destId="{7414B707-64A2-4F7A-A572-8CD3333C1AC0}" srcOrd="3" destOrd="0" presId="urn:microsoft.com/office/officeart/2018/2/layout/IconVerticalSolidList"/>
    <dgm:cxn modelId="{F89E8380-659A-4AFA-AB9B-068B2BD2AFDA}" type="presParOf" srcId="{DA8ADAE9-A1C7-45A8-9C5C-F1CD57139D58}" destId="{3AD6DEE6-0F4B-4A00-9EE6-8F7DDD013308}" srcOrd="3" destOrd="0" presId="urn:microsoft.com/office/officeart/2018/2/layout/IconVerticalSolidList"/>
    <dgm:cxn modelId="{13321D2D-15E9-40DA-8AF5-99F246AF6A87}" type="presParOf" srcId="{DA8ADAE9-A1C7-45A8-9C5C-F1CD57139D58}" destId="{B69B2254-6CAF-417F-9663-6A1B6F8F2731}" srcOrd="4" destOrd="0" presId="urn:microsoft.com/office/officeart/2018/2/layout/IconVerticalSolidList"/>
    <dgm:cxn modelId="{5AA26CF4-07C4-43C2-9E9D-D31D0D43BF7E}" type="presParOf" srcId="{B69B2254-6CAF-417F-9663-6A1B6F8F2731}" destId="{637E2641-8637-4B76-888F-C99BD7C75CA2}" srcOrd="0" destOrd="0" presId="urn:microsoft.com/office/officeart/2018/2/layout/IconVerticalSolidList"/>
    <dgm:cxn modelId="{5C5DCD3E-2405-4BDB-87C6-7996C56B9838}" type="presParOf" srcId="{B69B2254-6CAF-417F-9663-6A1B6F8F2731}" destId="{7100721C-A865-4537-84BC-0FCC102378D4}" srcOrd="1" destOrd="0" presId="urn:microsoft.com/office/officeart/2018/2/layout/IconVerticalSolidList"/>
    <dgm:cxn modelId="{49442C0E-F885-4DB2-A3FF-2F6C1823A028}" type="presParOf" srcId="{B69B2254-6CAF-417F-9663-6A1B6F8F2731}" destId="{E73B8FBE-3FD5-42CF-A6D2-D0742D879C96}" srcOrd="2" destOrd="0" presId="urn:microsoft.com/office/officeart/2018/2/layout/IconVerticalSolidList"/>
    <dgm:cxn modelId="{9237DB67-6FDE-4FB2-8321-6A7A42974D6A}" type="presParOf" srcId="{B69B2254-6CAF-417F-9663-6A1B6F8F2731}" destId="{0EBB56E9-2C6A-4E3B-AFD5-4E9E6CCB16C5}" srcOrd="3" destOrd="0" presId="urn:microsoft.com/office/officeart/2018/2/layout/IconVerticalSolidList"/>
    <dgm:cxn modelId="{7D2AF18F-F8AE-4984-B000-DA39EA2DA641}" type="presParOf" srcId="{DA8ADAE9-A1C7-45A8-9C5C-F1CD57139D58}" destId="{676B4585-95AD-4895-80F0-58A63D33F0AF}" srcOrd="5" destOrd="0" presId="urn:microsoft.com/office/officeart/2018/2/layout/IconVerticalSolidList"/>
    <dgm:cxn modelId="{7C0BDB00-C2F3-4956-9209-9223F0FDC074}" type="presParOf" srcId="{DA8ADAE9-A1C7-45A8-9C5C-F1CD57139D58}" destId="{9DA89F3F-23C8-4E6B-AD44-28E304CB4C0F}" srcOrd="6" destOrd="0" presId="urn:microsoft.com/office/officeart/2018/2/layout/IconVerticalSolidList"/>
    <dgm:cxn modelId="{B18117B3-FDFE-4138-8579-3C9794AA9DE6}" type="presParOf" srcId="{9DA89F3F-23C8-4E6B-AD44-28E304CB4C0F}" destId="{3960E22B-B773-4FAF-AF55-24707EBDABFF}" srcOrd="0" destOrd="0" presId="urn:microsoft.com/office/officeart/2018/2/layout/IconVerticalSolidList"/>
    <dgm:cxn modelId="{0E1DD75D-76B2-4DAA-9C43-805EA3CC7FBD}" type="presParOf" srcId="{9DA89F3F-23C8-4E6B-AD44-28E304CB4C0F}" destId="{7ACE8F37-8991-47FD-81D9-102350D4547C}" srcOrd="1" destOrd="0" presId="urn:microsoft.com/office/officeart/2018/2/layout/IconVerticalSolidList"/>
    <dgm:cxn modelId="{9D55073D-6972-4EC6-B0CA-619081F76E70}" type="presParOf" srcId="{9DA89F3F-23C8-4E6B-AD44-28E304CB4C0F}" destId="{BCE90980-CC18-4698-947E-3E79FB2341A5}" srcOrd="2" destOrd="0" presId="urn:microsoft.com/office/officeart/2018/2/layout/IconVerticalSolidList"/>
    <dgm:cxn modelId="{FB8168C0-CDC3-4A9B-9960-0D7A810B11F6}" type="presParOf" srcId="{9DA89F3F-23C8-4E6B-AD44-28E304CB4C0F}" destId="{227E98F4-6306-435D-AFF6-53CC2DDE9F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1325EF-73CE-4617-A253-F3F2B588779B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BDA1F14-6BCD-471F-9D7C-5B13A5618FEF}">
      <dgm:prSet/>
      <dgm:spPr/>
      <dgm:t>
        <a:bodyPr/>
        <a:lstStyle/>
        <a:p>
          <a:pPr>
            <a:defRPr b="1"/>
          </a:pPr>
          <a:r>
            <a:rPr lang="es-PA"/>
            <a:t>La tecnología propicia</a:t>
          </a:r>
          <a:endParaRPr lang="en-US"/>
        </a:p>
      </dgm:t>
    </dgm:pt>
    <dgm:pt modelId="{5D192F97-A890-464F-9F32-832A5F76A3FA}" type="parTrans" cxnId="{A73F7244-5A90-4D3B-9EC1-7CE3C7CEA7EB}">
      <dgm:prSet/>
      <dgm:spPr/>
      <dgm:t>
        <a:bodyPr/>
        <a:lstStyle/>
        <a:p>
          <a:endParaRPr lang="en-US"/>
        </a:p>
      </dgm:t>
    </dgm:pt>
    <dgm:pt modelId="{F8E9BE2D-8139-4E9A-AFB6-70D225B2E298}" type="sibTrans" cxnId="{A73F7244-5A90-4D3B-9EC1-7CE3C7CEA7EB}">
      <dgm:prSet/>
      <dgm:spPr/>
      <dgm:t>
        <a:bodyPr/>
        <a:lstStyle/>
        <a:p>
          <a:endParaRPr lang="en-US"/>
        </a:p>
      </dgm:t>
    </dgm:pt>
    <dgm:pt modelId="{9DDEFE55-88B8-49B3-9C42-342C5A3F7A82}">
      <dgm:prSet/>
      <dgm:spPr/>
      <dgm:t>
        <a:bodyPr/>
        <a:lstStyle/>
        <a:p>
          <a:r>
            <a:rPr lang="es-PA"/>
            <a:t>Actividad independiente, observación, exploración, búsqueda, comparación, selección, el ordenamiento y la clasificación como procesamiento de la información.</a:t>
          </a:r>
          <a:endParaRPr lang="en-US"/>
        </a:p>
      </dgm:t>
    </dgm:pt>
    <dgm:pt modelId="{C7904966-1709-4F7F-9254-C4651DDDC696}" type="parTrans" cxnId="{F8568568-F66D-4C5B-B3B1-7D0CC30CFE79}">
      <dgm:prSet/>
      <dgm:spPr/>
      <dgm:t>
        <a:bodyPr/>
        <a:lstStyle/>
        <a:p>
          <a:endParaRPr lang="en-US"/>
        </a:p>
      </dgm:t>
    </dgm:pt>
    <dgm:pt modelId="{79670E00-45A6-46DF-9740-6DDD05172202}" type="sibTrans" cxnId="{F8568568-F66D-4C5B-B3B1-7D0CC30CFE79}">
      <dgm:prSet/>
      <dgm:spPr/>
      <dgm:t>
        <a:bodyPr/>
        <a:lstStyle/>
        <a:p>
          <a:endParaRPr lang="en-US"/>
        </a:p>
      </dgm:t>
    </dgm:pt>
    <dgm:pt modelId="{500FD7AA-98E3-4A0F-AC1A-247EBB6A1D71}">
      <dgm:prSet/>
      <dgm:spPr/>
      <dgm:t>
        <a:bodyPr/>
        <a:lstStyle/>
        <a:p>
          <a:pPr>
            <a:defRPr b="1"/>
          </a:pPr>
          <a:r>
            <a:rPr lang="es-PA"/>
            <a:t>Complementar con actividades de trabajo cooperativo</a:t>
          </a:r>
          <a:endParaRPr lang="en-US"/>
        </a:p>
      </dgm:t>
    </dgm:pt>
    <dgm:pt modelId="{9099E6F6-228D-4FAC-9AA5-C0C7F697C62E}" type="parTrans" cxnId="{A80A01D7-3E3F-4D59-9902-6E263A4EF7E3}">
      <dgm:prSet/>
      <dgm:spPr/>
      <dgm:t>
        <a:bodyPr/>
        <a:lstStyle/>
        <a:p>
          <a:endParaRPr lang="en-US"/>
        </a:p>
      </dgm:t>
    </dgm:pt>
    <dgm:pt modelId="{27A17992-BA86-40EB-9F69-FA960EA9AAFD}" type="sibTrans" cxnId="{A80A01D7-3E3F-4D59-9902-6E263A4EF7E3}">
      <dgm:prSet/>
      <dgm:spPr/>
      <dgm:t>
        <a:bodyPr/>
        <a:lstStyle/>
        <a:p>
          <a:endParaRPr lang="en-US"/>
        </a:p>
      </dgm:t>
    </dgm:pt>
    <dgm:pt modelId="{A4BAB51B-EEC2-46BE-A18C-6A110A3A3DAF}">
      <dgm:prSet/>
      <dgm:spPr/>
      <dgm:t>
        <a:bodyPr/>
        <a:lstStyle/>
        <a:p>
          <a:pPr>
            <a:defRPr b="1"/>
          </a:pPr>
          <a:r>
            <a:rPr lang="es-PA"/>
            <a:t>Aprovechar la presencialidad para el desarrollo de la comunicación interpersonal.</a:t>
          </a:r>
          <a:endParaRPr lang="en-US"/>
        </a:p>
      </dgm:t>
    </dgm:pt>
    <dgm:pt modelId="{05407EC6-CD71-4BB9-A358-4F3B8F028EA3}" type="parTrans" cxnId="{F383E171-BEBB-42AE-8192-2A207A83795E}">
      <dgm:prSet/>
      <dgm:spPr/>
      <dgm:t>
        <a:bodyPr/>
        <a:lstStyle/>
        <a:p>
          <a:endParaRPr lang="en-US"/>
        </a:p>
      </dgm:t>
    </dgm:pt>
    <dgm:pt modelId="{DE3DBB80-BCF7-4F6F-8960-E7298558EDD9}" type="sibTrans" cxnId="{F383E171-BEBB-42AE-8192-2A207A83795E}">
      <dgm:prSet/>
      <dgm:spPr/>
      <dgm:t>
        <a:bodyPr/>
        <a:lstStyle/>
        <a:p>
          <a:endParaRPr lang="en-US"/>
        </a:p>
      </dgm:t>
    </dgm:pt>
    <dgm:pt modelId="{8F1F3FD0-28B1-43C7-A8F3-8F681BA4E9B0}" type="pres">
      <dgm:prSet presAssocID="{511325EF-73CE-4617-A253-F3F2B588779B}" presName="root" presStyleCnt="0">
        <dgm:presLayoutVars>
          <dgm:dir/>
          <dgm:resizeHandles val="exact"/>
        </dgm:presLayoutVars>
      </dgm:prSet>
      <dgm:spPr/>
    </dgm:pt>
    <dgm:pt modelId="{A9ED7919-580D-4A1F-9691-64D207F1082C}" type="pres">
      <dgm:prSet presAssocID="{DBDA1F14-6BCD-471F-9D7C-5B13A5618FEF}" presName="compNode" presStyleCnt="0"/>
      <dgm:spPr/>
    </dgm:pt>
    <dgm:pt modelId="{864236B1-D68A-443B-ADC3-7E3E595975ED}" type="pres">
      <dgm:prSet presAssocID="{DBDA1F14-6BCD-471F-9D7C-5B13A5618F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5ACBE94-1EF0-40FD-BF5B-75524FE6112F}" type="pres">
      <dgm:prSet presAssocID="{DBDA1F14-6BCD-471F-9D7C-5B13A5618FEF}" presName="iconSpace" presStyleCnt="0"/>
      <dgm:spPr/>
    </dgm:pt>
    <dgm:pt modelId="{E0B434EF-9628-42FA-9582-E439BCA2301B}" type="pres">
      <dgm:prSet presAssocID="{DBDA1F14-6BCD-471F-9D7C-5B13A5618FEF}" presName="parTx" presStyleLbl="revTx" presStyleIdx="0" presStyleCnt="6">
        <dgm:presLayoutVars>
          <dgm:chMax val="0"/>
          <dgm:chPref val="0"/>
        </dgm:presLayoutVars>
      </dgm:prSet>
      <dgm:spPr/>
    </dgm:pt>
    <dgm:pt modelId="{C631BFE7-E3BB-4AF0-BC3B-88B4398A09F6}" type="pres">
      <dgm:prSet presAssocID="{DBDA1F14-6BCD-471F-9D7C-5B13A5618FEF}" presName="txSpace" presStyleCnt="0"/>
      <dgm:spPr/>
    </dgm:pt>
    <dgm:pt modelId="{282E80C6-A38E-4590-948A-E2F902420DA2}" type="pres">
      <dgm:prSet presAssocID="{DBDA1F14-6BCD-471F-9D7C-5B13A5618FEF}" presName="desTx" presStyleLbl="revTx" presStyleIdx="1" presStyleCnt="6">
        <dgm:presLayoutVars/>
      </dgm:prSet>
      <dgm:spPr/>
    </dgm:pt>
    <dgm:pt modelId="{BD647BA2-9293-4643-8875-4CB67B792D6A}" type="pres">
      <dgm:prSet presAssocID="{F8E9BE2D-8139-4E9A-AFB6-70D225B2E298}" presName="sibTrans" presStyleCnt="0"/>
      <dgm:spPr/>
    </dgm:pt>
    <dgm:pt modelId="{6846B164-5E33-47E0-BB93-2AFE993F803D}" type="pres">
      <dgm:prSet presAssocID="{500FD7AA-98E3-4A0F-AC1A-247EBB6A1D71}" presName="compNode" presStyleCnt="0"/>
      <dgm:spPr/>
    </dgm:pt>
    <dgm:pt modelId="{600545ED-0B7D-497B-84A1-E99D0AE663A0}" type="pres">
      <dgm:prSet presAssocID="{500FD7AA-98E3-4A0F-AC1A-247EBB6A1D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AFE5AA79-C7C9-46DC-94D3-1D06D98CAD20}" type="pres">
      <dgm:prSet presAssocID="{500FD7AA-98E3-4A0F-AC1A-247EBB6A1D71}" presName="iconSpace" presStyleCnt="0"/>
      <dgm:spPr/>
    </dgm:pt>
    <dgm:pt modelId="{86DECDD6-A7AA-473A-83A3-E385AF9DB1A2}" type="pres">
      <dgm:prSet presAssocID="{500FD7AA-98E3-4A0F-AC1A-247EBB6A1D71}" presName="parTx" presStyleLbl="revTx" presStyleIdx="2" presStyleCnt="6">
        <dgm:presLayoutVars>
          <dgm:chMax val="0"/>
          <dgm:chPref val="0"/>
        </dgm:presLayoutVars>
      </dgm:prSet>
      <dgm:spPr/>
    </dgm:pt>
    <dgm:pt modelId="{FC3F9DAA-F8FF-48EE-A289-9A6D01A29E40}" type="pres">
      <dgm:prSet presAssocID="{500FD7AA-98E3-4A0F-AC1A-247EBB6A1D71}" presName="txSpace" presStyleCnt="0"/>
      <dgm:spPr/>
    </dgm:pt>
    <dgm:pt modelId="{0CC93211-9CBB-460F-8D72-314A3AC0DA91}" type="pres">
      <dgm:prSet presAssocID="{500FD7AA-98E3-4A0F-AC1A-247EBB6A1D71}" presName="desTx" presStyleLbl="revTx" presStyleIdx="3" presStyleCnt="6">
        <dgm:presLayoutVars/>
      </dgm:prSet>
      <dgm:spPr/>
    </dgm:pt>
    <dgm:pt modelId="{095F530E-F4D8-478A-A61D-5A094A59D546}" type="pres">
      <dgm:prSet presAssocID="{27A17992-BA86-40EB-9F69-FA960EA9AAFD}" presName="sibTrans" presStyleCnt="0"/>
      <dgm:spPr/>
    </dgm:pt>
    <dgm:pt modelId="{C7D40137-8C5B-4278-BC0B-E58E3E55598D}" type="pres">
      <dgm:prSet presAssocID="{A4BAB51B-EEC2-46BE-A18C-6A110A3A3DAF}" presName="compNode" presStyleCnt="0"/>
      <dgm:spPr/>
    </dgm:pt>
    <dgm:pt modelId="{792C9AE6-B4E4-4B33-9B23-CB83E660B361}" type="pres">
      <dgm:prSet presAssocID="{A4BAB51B-EEC2-46BE-A18C-6A110A3A3DA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4204A66B-BAD5-4F47-B957-4F2513864E58}" type="pres">
      <dgm:prSet presAssocID="{A4BAB51B-EEC2-46BE-A18C-6A110A3A3DAF}" presName="iconSpace" presStyleCnt="0"/>
      <dgm:spPr/>
    </dgm:pt>
    <dgm:pt modelId="{997BE189-6BCD-4335-AF1D-D0126028A7B5}" type="pres">
      <dgm:prSet presAssocID="{A4BAB51B-EEC2-46BE-A18C-6A110A3A3DAF}" presName="parTx" presStyleLbl="revTx" presStyleIdx="4" presStyleCnt="6">
        <dgm:presLayoutVars>
          <dgm:chMax val="0"/>
          <dgm:chPref val="0"/>
        </dgm:presLayoutVars>
      </dgm:prSet>
      <dgm:spPr/>
    </dgm:pt>
    <dgm:pt modelId="{1902FB11-48BC-48B0-9673-4739E308D31E}" type="pres">
      <dgm:prSet presAssocID="{A4BAB51B-EEC2-46BE-A18C-6A110A3A3DAF}" presName="txSpace" presStyleCnt="0"/>
      <dgm:spPr/>
    </dgm:pt>
    <dgm:pt modelId="{1EA03885-7DDD-4EC9-9248-AC171B6E4E3D}" type="pres">
      <dgm:prSet presAssocID="{A4BAB51B-EEC2-46BE-A18C-6A110A3A3DAF}" presName="desTx" presStyleLbl="revTx" presStyleIdx="5" presStyleCnt="6">
        <dgm:presLayoutVars/>
      </dgm:prSet>
      <dgm:spPr/>
    </dgm:pt>
  </dgm:ptLst>
  <dgm:cxnLst>
    <dgm:cxn modelId="{82C45E08-F2D3-4C7E-9F39-53C77E17ED9E}" type="presOf" srcId="{511325EF-73CE-4617-A253-F3F2B588779B}" destId="{8F1F3FD0-28B1-43C7-A8F3-8F681BA4E9B0}" srcOrd="0" destOrd="0" presId="urn:microsoft.com/office/officeart/2018/2/layout/IconLabelDescriptionList"/>
    <dgm:cxn modelId="{C180722A-E9F2-41F4-9C80-AA755C52EBA5}" type="presOf" srcId="{500FD7AA-98E3-4A0F-AC1A-247EBB6A1D71}" destId="{86DECDD6-A7AA-473A-83A3-E385AF9DB1A2}" srcOrd="0" destOrd="0" presId="urn:microsoft.com/office/officeart/2018/2/layout/IconLabelDescriptionList"/>
    <dgm:cxn modelId="{9B26B73E-44DE-45D2-B77A-92635533ADDF}" type="presOf" srcId="{9DDEFE55-88B8-49B3-9C42-342C5A3F7A82}" destId="{282E80C6-A38E-4590-948A-E2F902420DA2}" srcOrd="0" destOrd="0" presId="urn:microsoft.com/office/officeart/2018/2/layout/IconLabelDescriptionList"/>
    <dgm:cxn modelId="{A73F7244-5A90-4D3B-9EC1-7CE3C7CEA7EB}" srcId="{511325EF-73CE-4617-A253-F3F2B588779B}" destId="{DBDA1F14-6BCD-471F-9D7C-5B13A5618FEF}" srcOrd="0" destOrd="0" parTransId="{5D192F97-A890-464F-9F32-832A5F76A3FA}" sibTransId="{F8E9BE2D-8139-4E9A-AFB6-70D225B2E298}"/>
    <dgm:cxn modelId="{612CDF65-489A-49CC-BD3E-42A3728E6122}" type="presOf" srcId="{DBDA1F14-6BCD-471F-9D7C-5B13A5618FEF}" destId="{E0B434EF-9628-42FA-9582-E439BCA2301B}" srcOrd="0" destOrd="0" presId="urn:microsoft.com/office/officeart/2018/2/layout/IconLabelDescriptionList"/>
    <dgm:cxn modelId="{F8568568-F66D-4C5B-B3B1-7D0CC30CFE79}" srcId="{DBDA1F14-6BCD-471F-9D7C-5B13A5618FEF}" destId="{9DDEFE55-88B8-49B3-9C42-342C5A3F7A82}" srcOrd="0" destOrd="0" parTransId="{C7904966-1709-4F7F-9254-C4651DDDC696}" sibTransId="{79670E00-45A6-46DF-9740-6DDD05172202}"/>
    <dgm:cxn modelId="{F383E171-BEBB-42AE-8192-2A207A83795E}" srcId="{511325EF-73CE-4617-A253-F3F2B588779B}" destId="{A4BAB51B-EEC2-46BE-A18C-6A110A3A3DAF}" srcOrd="2" destOrd="0" parTransId="{05407EC6-CD71-4BB9-A358-4F3B8F028EA3}" sibTransId="{DE3DBB80-BCF7-4F6F-8960-E7298558EDD9}"/>
    <dgm:cxn modelId="{A80A01D7-3E3F-4D59-9902-6E263A4EF7E3}" srcId="{511325EF-73CE-4617-A253-F3F2B588779B}" destId="{500FD7AA-98E3-4A0F-AC1A-247EBB6A1D71}" srcOrd="1" destOrd="0" parTransId="{9099E6F6-228D-4FAC-9AA5-C0C7F697C62E}" sibTransId="{27A17992-BA86-40EB-9F69-FA960EA9AAFD}"/>
    <dgm:cxn modelId="{4E9476EE-28CA-4533-B9F0-809A2C697E35}" type="presOf" srcId="{A4BAB51B-EEC2-46BE-A18C-6A110A3A3DAF}" destId="{997BE189-6BCD-4335-AF1D-D0126028A7B5}" srcOrd="0" destOrd="0" presId="urn:microsoft.com/office/officeart/2018/2/layout/IconLabelDescriptionList"/>
    <dgm:cxn modelId="{238A0EA4-C5DB-479A-B546-9B131544C115}" type="presParOf" srcId="{8F1F3FD0-28B1-43C7-A8F3-8F681BA4E9B0}" destId="{A9ED7919-580D-4A1F-9691-64D207F1082C}" srcOrd="0" destOrd="0" presId="urn:microsoft.com/office/officeart/2018/2/layout/IconLabelDescriptionList"/>
    <dgm:cxn modelId="{1909ECD7-1494-47F2-A5B1-B158759BE8E6}" type="presParOf" srcId="{A9ED7919-580D-4A1F-9691-64D207F1082C}" destId="{864236B1-D68A-443B-ADC3-7E3E595975ED}" srcOrd="0" destOrd="0" presId="urn:microsoft.com/office/officeart/2018/2/layout/IconLabelDescriptionList"/>
    <dgm:cxn modelId="{BB6C3DFB-E542-4064-BACF-6E7B43D89CDA}" type="presParOf" srcId="{A9ED7919-580D-4A1F-9691-64D207F1082C}" destId="{B5ACBE94-1EF0-40FD-BF5B-75524FE6112F}" srcOrd="1" destOrd="0" presId="urn:microsoft.com/office/officeart/2018/2/layout/IconLabelDescriptionList"/>
    <dgm:cxn modelId="{46EBCA5E-28A7-4D70-945E-2A90BBE33DED}" type="presParOf" srcId="{A9ED7919-580D-4A1F-9691-64D207F1082C}" destId="{E0B434EF-9628-42FA-9582-E439BCA2301B}" srcOrd="2" destOrd="0" presId="urn:microsoft.com/office/officeart/2018/2/layout/IconLabelDescriptionList"/>
    <dgm:cxn modelId="{D2DC73F3-D2D0-4FBC-A7D4-C99593F66432}" type="presParOf" srcId="{A9ED7919-580D-4A1F-9691-64D207F1082C}" destId="{C631BFE7-E3BB-4AF0-BC3B-88B4398A09F6}" srcOrd="3" destOrd="0" presId="urn:microsoft.com/office/officeart/2018/2/layout/IconLabelDescriptionList"/>
    <dgm:cxn modelId="{EB1201D3-D232-453D-96C8-89A26FA5B9C8}" type="presParOf" srcId="{A9ED7919-580D-4A1F-9691-64D207F1082C}" destId="{282E80C6-A38E-4590-948A-E2F902420DA2}" srcOrd="4" destOrd="0" presId="urn:microsoft.com/office/officeart/2018/2/layout/IconLabelDescriptionList"/>
    <dgm:cxn modelId="{1E2E508D-F80B-4D2F-8B47-0EF6F56A6777}" type="presParOf" srcId="{8F1F3FD0-28B1-43C7-A8F3-8F681BA4E9B0}" destId="{BD647BA2-9293-4643-8875-4CB67B792D6A}" srcOrd="1" destOrd="0" presId="urn:microsoft.com/office/officeart/2018/2/layout/IconLabelDescriptionList"/>
    <dgm:cxn modelId="{10E9EE97-3609-4D58-9BFD-24D1B8BB3824}" type="presParOf" srcId="{8F1F3FD0-28B1-43C7-A8F3-8F681BA4E9B0}" destId="{6846B164-5E33-47E0-BB93-2AFE993F803D}" srcOrd="2" destOrd="0" presId="urn:microsoft.com/office/officeart/2018/2/layout/IconLabelDescriptionList"/>
    <dgm:cxn modelId="{27B76653-F8A1-4345-A721-CD04E318F775}" type="presParOf" srcId="{6846B164-5E33-47E0-BB93-2AFE993F803D}" destId="{600545ED-0B7D-497B-84A1-E99D0AE663A0}" srcOrd="0" destOrd="0" presId="urn:microsoft.com/office/officeart/2018/2/layout/IconLabelDescriptionList"/>
    <dgm:cxn modelId="{F6088D92-5BDF-4E89-A0EF-23491509C9C6}" type="presParOf" srcId="{6846B164-5E33-47E0-BB93-2AFE993F803D}" destId="{AFE5AA79-C7C9-46DC-94D3-1D06D98CAD20}" srcOrd="1" destOrd="0" presId="urn:microsoft.com/office/officeart/2018/2/layout/IconLabelDescriptionList"/>
    <dgm:cxn modelId="{5D55B51A-943A-4C98-9D33-CD14681B9757}" type="presParOf" srcId="{6846B164-5E33-47E0-BB93-2AFE993F803D}" destId="{86DECDD6-A7AA-473A-83A3-E385AF9DB1A2}" srcOrd="2" destOrd="0" presId="urn:microsoft.com/office/officeart/2018/2/layout/IconLabelDescriptionList"/>
    <dgm:cxn modelId="{1D8B7D6F-A18C-49DB-B2E2-C08C06201131}" type="presParOf" srcId="{6846B164-5E33-47E0-BB93-2AFE993F803D}" destId="{FC3F9DAA-F8FF-48EE-A289-9A6D01A29E40}" srcOrd="3" destOrd="0" presId="urn:microsoft.com/office/officeart/2018/2/layout/IconLabelDescriptionList"/>
    <dgm:cxn modelId="{6AFAA34F-626A-4ED6-8243-23B3E351425E}" type="presParOf" srcId="{6846B164-5E33-47E0-BB93-2AFE993F803D}" destId="{0CC93211-9CBB-460F-8D72-314A3AC0DA91}" srcOrd="4" destOrd="0" presId="urn:microsoft.com/office/officeart/2018/2/layout/IconLabelDescriptionList"/>
    <dgm:cxn modelId="{8A35354B-BEEB-41EA-B4B0-28769ED5D652}" type="presParOf" srcId="{8F1F3FD0-28B1-43C7-A8F3-8F681BA4E9B0}" destId="{095F530E-F4D8-478A-A61D-5A094A59D546}" srcOrd="3" destOrd="0" presId="urn:microsoft.com/office/officeart/2018/2/layout/IconLabelDescriptionList"/>
    <dgm:cxn modelId="{DC5DEA1E-3056-4081-8C5C-3ECFCCEA26B6}" type="presParOf" srcId="{8F1F3FD0-28B1-43C7-A8F3-8F681BA4E9B0}" destId="{C7D40137-8C5B-4278-BC0B-E58E3E55598D}" srcOrd="4" destOrd="0" presId="urn:microsoft.com/office/officeart/2018/2/layout/IconLabelDescriptionList"/>
    <dgm:cxn modelId="{B38EA485-7471-4061-BAB8-06806DCB7644}" type="presParOf" srcId="{C7D40137-8C5B-4278-BC0B-E58E3E55598D}" destId="{792C9AE6-B4E4-4B33-9B23-CB83E660B361}" srcOrd="0" destOrd="0" presId="urn:microsoft.com/office/officeart/2018/2/layout/IconLabelDescriptionList"/>
    <dgm:cxn modelId="{D7A723B0-A1C8-4A64-B27D-06D9BD6103BB}" type="presParOf" srcId="{C7D40137-8C5B-4278-BC0B-E58E3E55598D}" destId="{4204A66B-BAD5-4F47-B957-4F2513864E58}" srcOrd="1" destOrd="0" presId="urn:microsoft.com/office/officeart/2018/2/layout/IconLabelDescriptionList"/>
    <dgm:cxn modelId="{252C69C8-F47F-42E2-BD9D-32A475E8096E}" type="presParOf" srcId="{C7D40137-8C5B-4278-BC0B-E58E3E55598D}" destId="{997BE189-6BCD-4335-AF1D-D0126028A7B5}" srcOrd="2" destOrd="0" presId="urn:microsoft.com/office/officeart/2018/2/layout/IconLabelDescriptionList"/>
    <dgm:cxn modelId="{AAB0B84E-E5CF-4D2C-88A2-BAA9917407C3}" type="presParOf" srcId="{C7D40137-8C5B-4278-BC0B-E58E3E55598D}" destId="{1902FB11-48BC-48B0-9673-4739E308D31E}" srcOrd="3" destOrd="0" presId="urn:microsoft.com/office/officeart/2018/2/layout/IconLabelDescriptionList"/>
    <dgm:cxn modelId="{343F70A1-A524-46B2-A945-626108CE7B16}" type="presParOf" srcId="{C7D40137-8C5B-4278-BC0B-E58E3E55598D}" destId="{1EA03885-7DDD-4EC9-9248-AC171B6E4E3D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BAA5ED-C190-4CFF-8804-BE21D32339B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CD823E4-95D4-4AD0-A9E0-30C351F27E4D}">
      <dgm:prSet/>
      <dgm:spPr/>
      <dgm:t>
        <a:bodyPr/>
        <a:lstStyle/>
        <a:p>
          <a:r>
            <a:rPr lang="es-PA"/>
            <a:t>Centrada en el autoaprendizaje del alumno</a:t>
          </a:r>
          <a:endParaRPr lang="en-US"/>
        </a:p>
      </dgm:t>
    </dgm:pt>
    <dgm:pt modelId="{642B53B6-583D-4135-A886-B2DC62DE8EB7}" type="parTrans" cxnId="{834E6465-D317-4E39-A3DE-78AB19F778F9}">
      <dgm:prSet/>
      <dgm:spPr/>
      <dgm:t>
        <a:bodyPr/>
        <a:lstStyle/>
        <a:p>
          <a:endParaRPr lang="en-US"/>
        </a:p>
      </dgm:t>
    </dgm:pt>
    <dgm:pt modelId="{49357B7C-6BB3-4ABD-B401-8EE3917CD561}" type="sibTrans" cxnId="{834E6465-D317-4E39-A3DE-78AB19F778F9}">
      <dgm:prSet/>
      <dgm:spPr/>
      <dgm:t>
        <a:bodyPr/>
        <a:lstStyle/>
        <a:p>
          <a:endParaRPr lang="en-US"/>
        </a:p>
      </dgm:t>
    </dgm:pt>
    <dgm:pt modelId="{43813661-AF11-49F6-B105-273095A51ABB}">
      <dgm:prSet/>
      <dgm:spPr/>
      <dgm:t>
        <a:bodyPr/>
        <a:lstStyle/>
        <a:p>
          <a:r>
            <a:rPr lang="es-PA"/>
            <a:t>Construcción social del conocimiento, desarrollo del pensamiento crítico y creativo (uso del trabajo en equipo)</a:t>
          </a:r>
          <a:endParaRPr lang="en-US"/>
        </a:p>
      </dgm:t>
    </dgm:pt>
    <dgm:pt modelId="{4DDD3049-F90A-4BC6-B017-F6EE0BA812AC}" type="parTrans" cxnId="{4D808C6F-E93B-4630-9A5B-97B5C09331C4}">
      <dgm:prSet/>
      <dgm:spPr/>
      <dgm:t>
        <a:bodyPr/>
        <a:lstStyle/>
        <a:p>
          <a:endParaRPr lang="en-US"/>
        </a:p>
      </dgm:t>
    </dgm:pt>
    <dgm:pt modelId="{36087599-0458-4DBD-816B-25EF3B443A08}" type="sibTrans" cxnId="{4D808C6F-E93B-4630-9A5B-97B5C09331C4}">
      <dgm:prSet/>
      <dgm:spPr/>
      <dgm:t>
        <a:bodyPr/>
        <a:lstStyle/>
        <a:p>
          <a:endParaRPr lang="en-US"/>
        </a:p>
      </dgm:t>
    </dgm:pt>
    <dgm:pt modelId="{93C3C19C-6347-48F5-90D2-64173957D616}">
      <dgm:prSet/>
      <dgm:spPr/>
      <dgm:t>
        <a:bodyPr/>
        <a:lstStyle/>
        <a:p>
          <a:r>
            <a:rPr lang="es-PA"/>
            <a:t>Reto: Atención multidiversa (biológica, social, psicológica)</a:t>
          </a:r>
          <a:endParaRPr lang="en-US"/>
        </a:p>
      </dgm:t>
    </dgm:pt>
    <dgm:pt modelId="{3FA4526E-1F86-407D-91E6-6EA34A9EF0E1}" type="parTrans" cxnId="{8D66CF68-FDD3-4EC4-B8AF-C42C7F6FCD12}">
      <dgm:prSet/>
      <dgm:spPr/>
      <dgm:t>
        <a:bodyPr/>
        <a:lstStyle/>
        <a:p>
          <a:endParaRPr lang="en-US"/>
        </a:p>
      </dgm:t>
    </dgm:pt>
    <dgm:pt modelId="{52F7E107-33A3-4CA1-A462-0EA1B99020E8}" type="sibTrans" cxnId="{8D66CF68-FDD3-4EC4-B8AF-C42C7F6FCD12}">
      <dgm:prSet/>
      <dgm:spPr/>
      <dgm:t>
        <a:bodyPr/>
        <a:lstStyle/>
        <a:p>
          <a:endParaRPr lang="en-US"/>
        </a:p>
      </dgm:t>
    </dgm:pt>
    <dgm:pt modelId="{1CB2BC91-5FE0-46CA-908C-5E977DD8B259}">
      <dgm:prSet/>
      <dgm:spPr/>
      <dgm:t>
        <a:bodyPr/>
        <a:lstStyle/>
        <a:p>
          <a:r>
            <a:rPr lang="es-PA"/>
            <a:t>Desarrollo de competencias por el meastro</a:t>
          </a:r>
          <a:endParaRPr lang="en-US"/>
        </a:p>
      </dgm:t>
    </dgm:pt>
    <dgm:pt modelId="{9054DD80-042D-4D6C-8F13-9CE5675D2A92}" type="parTrans" cxnId="{310C4C0E-7421-4792-8347-E8E8A0339C7E}">
      <dgm:prSet/>
      <dgm:spPr/>
      <dgm:t>
        <a:bodyPr/>
        <a:lstStyle/>
        <a:p>
          <a:endParaRPr lang="en-US"/>
        </a:p>
      </dgm:t>
    </dgm:pt>
    <dgm:pt modelId="{67FDC4A6-7352-4174-8DE7-4A81E15A48A1}" type="sibTrans" cxnId="{310C4C0E-7421-4792-8347-E8E8A0339C7E}">
      <dgm:prSet/>
      <dgm:spPr/>
      <dgm:t>
        <a:bodyPr/>
        <a:lstStyle/>
        <a:p>
          <a:endParaRPr lang="en-US"/>
        </a:p>
      </dgm:t>
    </dgm:pt>
    <dgm:pt modelId="{4CF9DD18-99CE-4417-9361-F1D20ECE8050}" type="pres">
      <dgm:prSet presAssocID="{B7BAA5ED-C190-4CFF-8804-BE21D32339BC}" presName="root" presStyleCnt="0">
        <dgm:presLayoutVars>
          <dgm:dir/>
          <dgm:resizeHandles val="exact"/>
        </dgm:presLayoutVars>
      </dgm:prSet>
      <dgm:spPr/>
    </dgm:pt>
    <dgm:pt modelId="{AD17BA9D-C30E-466F-BA96-3B30F9355139}" type="pres">
      <dgm:prSet presAssocID="{1CD823E4-95D4-4AD0-A9E0-30C351F27E4D}" presName="compNode" presStyleCnt="0"/>
      <dgm:spPr/>
    </dgm:pt>
    <dgm:pt modelId="{46E010C2-AB55-44DC-BB6B-F65FCCF16D13}" type="pres">
      <dgm:prSet presAssocID="{1CD823E4-95D4-4AD0-A9E0-30C351F27E4D}" presName="bgRect" presStyleLbl="bgShp" presStyleIdx="0" presStyleCnt="4"/>
      <dgm:spPr/>
    </dgm:pt>
    <dgm:pt modelId="{39092590-2439-4F56-99C0-372F53A10CC5}" type="pres">
      <dgm:prSet presAssocID="{1CD823E4-95D4-4AD0-A9E0-30C351F27E4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DB73B74-633B-4614-A49F-38D0469826FF}" type="pres">
      <dgm:prSet presAssocID="{1CD823E4-95D4-4AD0-A9E0-30C351F27E4D}" presName="spaceRect" presStyleCnt="0"/>
      <dgm:spPr/>
    </dgm:pt>
    <dgm:pt modelId="{819249FF-0F67-4724-BF7A-D93B814E1257}" type="pres">
      <dgm:prSet presAssocID="{1CD823E4-95D4-4AD0-A9E0-30C351F27E4D}" presName="parTx" presStyleLbl="revTx" presStyleIdx="0" presStyleCnt="4">
        <dgm:presLayoutVars>
          <dgm:chMax val="0"/>
          <dgm:chPref val="0"/>
        </dgm:presLayoutVars>
      </dgm:prSet>
      <dgm:spPr/>
    </dgm:pt>
    <dgm:pt modelId="{8F26ECA8-4340-4534-96E6-9E64E09BD85A}" type="pres">
      <dgm:prSet presAssocID="{49357B7C-6BB3-4ABD-B401-8EE3917CD561}" presName="sibTrans" presStyleCnt="0"/>
      <dgm:spPr/>
    </dgm:pt>
    <dgm:pt modelId="{0A9F79A6-3617-4F9E-96DB-436350A35E4A}" type="pres">
      <dgm:prSet presAssocID="{43813661-AF11-49F6-B105-273095A51ABB}" presName="compNode" presStyleCnt="0"/>
      <dgm:spPr/>
    </dgm:pt>
    <dgm:pt modelId="{0CD19FD8-B60C-45C3-A21C-E8198A5AA97D}" type="pres">
      <dgm:prSet presAssocID="{43813661-AF11-49F6-B105-273095A51ABB}" presName="bgRect" presStyleLbl="bgShp" presStyleIdx="1" presStyleCnt="4"/>
      <dgm:spPr/>
    </dgm:pt>
    <dgm:pt modelId="{DAABF847-82E6-4A89-BB48-9FB259E6BE80}" type="pres">
      <dgm:prSet presAssocID="{43813661-AF11-49F6-B105-273095A51AB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FE73BC34-767C-45A3-9537-550D6BDDA4FD}" type="pres">
      <dgm:prSet presAssocID="{43813661-AF11-49F6-B105-273095A51ABB}" presName="spaceRect" presStyleCnt="0"/>
      <dgm:spPr/>
    </dgm:pt>
    <dgm:pt modelId="{FD4D78CD-F39C-4A25-88C6-91DE7EA7716D}" type="pres">
      <dgm:prSet presAssocID="{43813661-AF11-49F6-B105-273095A51ABB}" presName="parTx" presStyleLbl="revTx" presStyleIdx="1" presStyleCnt="4">
        <dgm:presLayoutVars>
          <dgm:chMax val="0"/>
          <dgm:chPref val="0"/>
        </dgm:presLayoutVars>
      </dgm:prSet>
      <dgm:spPr/>
    </dgm:pt>
    <dgm:pt modelId="{1D13D42C-AAD7-45F7-B518-084A253EFD59}" type="pres">
      <dgm:prSet presAssocID="{36087599-0458-4DBD-816B-25EF3B443A08}" presName="sibTrans" presStyleCnt="0"/>
      <dgm:spPr/>
    </dgm:pt>
    <dgm:pt modelId="{43AAF7A7-B4CF-49D6-8574-3F01F2E71352}" type="pres">
      <dgm:prSet presAssocID="{93C3C19C-6347-48F5-90D2-64173957D616}" presName="compNode" presStyleCnt="0"/>
      <dgm:spPr/>
    </dgm:pt>
    <dgm:pt modelId="{A6092022-485A-49B7-8264-DE7527892001}" type="pres">
      <dgm:prSet presAssocID="{93C3C19C-6347-48F5-90D2-64173957D616}" presName="bgRect" presStyleLbl="bgShp" presStyleIdx="2" presStyleCnt="4"/>
      <dgm:spPr/>
    </dgm:pt>
    <dgm:pt modelId="{C349D5DE-C707-4142-BB8D-7C4380C7F8ED}" type="pres">
      <dgm:prSet presAssocID="{93C3C19C-6347-48F5-90D2-64173957D61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4AC1AA30-55B9-460B-A269-95EBAD6288CC}" type="pres">
      <dgm:prSet presAssocID="{93C3C19C-6347-48F5-90D2-64173957D616}" presName="spaceRect" presStyleCnt="0"/>
      <dgm:spPr/>
    </dgm:pt>
    <dgm:pt modelId="{FBAE689D-7A2B-486A-ABCA-8D96D55D1466}" type="pres">
      <dgm:prSet presAssocID="{93C3C19C-6347-48F5-90D2-64173957D616}" presName="parTx" presStyleLbl="revTx" presStyleIdx="2" presStyleCnt="4">
        <dgm:presLayoutVars>
          <dgm:chMax val="0"/>
          <dgm:chPref val="0"/>
        </dgm:presLayoutVars>
      </dgm:prSet>
      <dgm:spPr/>
    </dgm:pt>
    <dgm:pt modelId="{DB415647-61B7-4CC3-A5B6-2CF0BEE79FFB}" type="pres">
      <dgm:prSet presAssocID="{52F7E107-33A3-4CA1-A462-0EA1B99020E8}" presName="sibTrans" presStyleCnt="0"/>
      <dgm:spPr/>
    </dgm:pt>
    <dgm:pt modelId="{D62BC5DA-62D3-4C2D-A8C7-BBED3EB3B89A}" type="pres">
      <dgm:prSet presAssocID="{1CB2BC91-5FE0-46CA-908C-5E977DD8B259}" presName="compNode" presStyleCnt="0"/>
      <dgm:spPr/>
    </dgm:pt>
    <dgm:pt modelId="{842F4236-CC85-4CF5-B479-92C8F1585252}" type="pres">
      <dgm:prSet presAssocID="{1CB2BC91-5FE0-46CA-908C-5E977DD8B259}" presName="bgRect" presStyleLbl="bgShp" presStyleIdx="3" presStyleCnt="4"/>
      <dgm:spPr/>
    </dgm:pt>
    <dgm:pt modelId="{DB3F57F1-3C00-4A66-89C4-C9A88608C4D0}" type="pres">
      <dgm:prSet presAssocID="{1CB2BC91-5FE0-46CA-908C-5E977DD8B25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B3CE67F-5619-4582-8D67-F715383FF143}" type="pres">
      <dgm:prSet presAssocID="{1CB2BC91-5FE0-46CA-908C-5E977DD8B259}" presName="spaceRect" presStyleCnt="0"/>
      <dgm:spPr/>
    </dgm:pt>
    <dgm:pt modelId="{D0EFD5AC-C685-4C79-A28C-3A026934091E}" type="pres">
      <dgm:prSet presAssocID="{1CB2BC91-5FE0-46CA-908C-5E977DD8B25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10C4C0E-7421-4792-8347-E8E8A0339C7E}" srcId="{B7BAA5ED-C190-4CFF-8804-BE21D32339BC}" destId="{1CB2BC91-5FE0-46CA-908C-5E977DD8B259}" srcOrd="3" destOrd="0" parTransId="{9054DD80-042D-4D6C-8F13-9CE5675D2A92}" sibTransId="{67FDC4A6-7352-4174-8DE7-4A81E15A48A1}"/>
    <dgm:cxn modelId="{22F43E30-111D-4BA3-93F9-D52EA1AD3F73}" type="presOf" srcId="{1CD823E4-95D4-4AD0-A9E0-30C351F27E4D}" destId="{819249FF-0F67-4724-BF7A-D93B814E1257}" srcOrd="0" destOrd="0" presId="urn:microsoft.com/office/officeart/2018/2/layout/IconVerticalSolidList"/>
    <dgm:cxn modelId="{834E6465-D317-4E39-A3DE-78AB19F778F9}" srcId="{B7BAA5ED-C190-4CFF-8804-BE21D32339BC}" destId="{1CD823E4-95D4-4AD0-A9E0-30C351F27E4D}" srcOrd="0" destOrd="0" parTransId="{642B53B6-583D-4135-A886-B2DC62DE8EB7}" sibTransId="{49357B7C-6BB3-4ABD-B401-8EE3917CD561}"/>
    <dgm:cxn modelId="{8D66CF68-FDD3-4EC4-B8AF-C42C7F6FCD12}" srcId="{B7BAA5ED-C190-4CFF-8804-BE21D32339BC}" destId="{93C3C19C-6347-48F5-90D2-64173957D616}" srcOrd="2" destOrd="0" parTransId="{3FA4526E-1F86-407D-91E6-6EA34A9EF0E1}" sibTransId="{52F7E107-33A3-4CA1-A462-0EA1B99020E8}"/>
    <dgm:cxn modelId="{4D808C6F-E93B-4630-9A5B-97B5C09331C4}" srcId="{B7BAA5ED-C190-4CFF-8804-BE21D32339BC}" destId="{43813661-AF11-49F6-B105-273095A51ABB}" srcOrd="1" destOrd="0" parTransId="{4DDD3049-F90A-4BC6-B017-F6EE0BA812AC}" sibTransId="{36087599-0458-4DBD-816B-25EF3B443A08}"/>
    <dgm:cxn modelId="{125AC971-9239-4F30-A755-EC1879CFCFDF}" type="presOf" srcId="{43813661-AF11-49F6-B105-273095A51ABB}" destId="{FD4D78CD-F39C-4A25-88C6-91DE7EA7716D}" srcOrd="0" destOrd="0" presId="urn:microsoft.com/office/officeart/2018/2/layout/IconVerticalSolidList"/>
    <dgm:cxn modelId="{4255A056-A8A2-41E3-9A61-9CA59ADC189E}" type="presOf" srcId="{93C3C19C-6347-48F5-90D2-64173957D616}" destId="{FBAE689D-7A2B-486A-ABCA-8D96D55D1466}" srcOrd="0" destOrd="0" presId="urn:microsoft.com/office/officeart/2018/2/layout/IconVerticalSolidList"/>
    <dgm:cxn modelId="{188561C6-0826-4C16-8B75-C0C4FF3EE8F9}" type="presOf" srcId="{1CB2BC91-5FE0-46CA-908C-5E977DD8B259}" destId="{D0EFD5AC-C685-4C79-A28C-3A026934091E}" srcOrd="0" destOrd="0" presId="urn:microsoft.com/office/officeart/2018/2/layout/IconVerticalSolidList"/>
    <dgm:cxn modelId="{623B74CF-9707-4627-A4E7-F21531ADE131}" type="presOf" srcId="{B7BAA5ED-C190-4CFF-8804-BE21D32339BC}" destId="{4CF9DD18-99CE-4417-9361-F1D20ECE8050}" srcOrd="0" destOrd="0" presId="urn:microsoft.com/office/officeart/2018/2/layout/IconVerticalSolidList"/>
    <dgm:cxn modelId="{1C8E4D66-5E64-4A83-A646-974EE03C9181}" type="presParOf" srcId="{4CF9DD18-99CE-4417-9361-F1D20ECE8050}" destId="{AD17BA9D-C30E-466F-BA96-3B30F9355139}" srcOrd="0" destOrd="0" presId="urn:microsoft.com/office/officeart/2018/2/layout/IconVerticalSolidList"/>
    <dgm:cxn modelId="{2BC2D7E6-29D4-4E82-BA41-0B619E352E31}" type="presParOf" srcId="{AD17BA9D-C30E-466F-BA96-3B30F9355139}" destId="{46E010C2-AB55-44DC-BB6B-F65FCCF16D13}" srcOrd="0" destOrd="0" presId="urn:microsoft.com/office/officeart/2018/2/layout/IconVerticalSolidList"/>
    <dgm:cxn modelId="{CA34A2B5-7374-4734-B409-A4A5A5421521}" type="presParOf" srcId="{AD17BA9D-C30E-466F-BA96-3B30F9355139}" destId="{39092590-2439-4F56-99C0-372F53A10CC5}" srcOrd="1" destOrd="0" presId="urn:microsoft.com/office/officeart/2018/2/layout/IconVerticalSolidList"/>
    <dgm:cxn modelId="{74F31427-F5F6-4142-9104-3926E9EC9BC4}" type="presParOf" srcId="{AD17BA9D-C30E-466F-BA96-3B30F9355139}" destId="{FDB73B74-633B-4614-A49F-38D0469826FF}" srcOrd="2" destOrd="0" presId="urn:microsoft.com/office/officeart/2018/2/layout/IconVerticalSolidList"/>
    <dgm:cxn modelId="{94027415-88B9-4085-B3F1-180C682AB983}" type="presParOf" srcId="{AD17BA9D-C30E-466F-BA96-3B30F9355139}" destId="{819249FF-0F67-4724-BF7A-D93B814E1257}" srcOrd="3" destOrd="0" presId="urn:microsoft.com/office/officeart/2018/2/layout/IconVerticalSolidList"/>
    <dgm:cxn modelId="{E993321F-E425-43C0-B96E-076C6D629D22}" type="presParOf" srcId="{4CF9DD18-99CE-4417-9361-F1D20ECE8050}" destId="{8F26ECA8-4340-4534-96E6-9E64E09BD85A}" srcOrd="1" destOrd="0" presId="urn:microsoft.com/office/officeart/2018/2/layout/IconVerticalSolidList"/>
    <dgm:cxn modelId="{22742CD9-8EC5-450A-9D21-53D2C445E0B0}" type="presParOf" srcId="{4CF9DD18-99CE-4417-9361-F1D20ECE8050}" destId="{0A9F79A6-3617-4F9E-96DB-436350A35E4A}" srcOrd="2" destOrd="0" presId="urn:microsoft.com/office/officeart/2018/2/layout/IconVerticalSolidList"/>
    <dgm:cxn modelId="{28F973AA-255A-4E83-9A84-2D43CE96088F}" type="presParOf" srcId="{0A9F79A6-3617-4F9E-96DB-436350A35E4A}" destId="{0CD19FD8-B60C-45C3-A21C-E8198A5AA97D}" srcOrd="0" destOrd="0" presId="urn:microsoft.com/office/officeart/2018/2/layout/IconVerticalSolidList"/>
    <dgm:cxn modelId="{55D4E98A-393B-488A-A37F-BCD72115ACFD}" type="presParOf" srcId="{0A9F79A6-3617-4F9E-96DB-436350A35E4A}" destId="{DAABF847-82E6-4A89-BB48-9FB259E6BE80}" srcOrd="1" destOrd="0" presId="urn:microsoft.com/office/officeart/2018/2/layout/IconVerticalSolidList"/>
    <dgm:cxn modelId="{98858F9D-C47E-4D54-A38F-E98CCC45D8A0}" type="presParOf" srcId="{0A9F79A6-3617-4F9E-96DB-436350A35E4A}" destId="{FE73BC34-767C-45A3-9537-550D6BDDA4FD}" srcOrd="2" destOrd="0" presId="urn:microsoft.com/office/officeart/2018/2/layout/IconVerticalSolidList"/>
    <dgm:cxn modelId="{F603E20E-7AE8-472E-871C-D5578015975A}" type="presParOf" srcId="{0A9F79A6-3617-4F9E-96DB-436350A35E4A}" destId="{FD4D78CD-F39C-4A25-88C6-91DE7EA7716D}" srcOrd="3" destOrd="0" presId="urn:microsoft.com/office/officeart/2018/2/layout/IconVerticalSolidList"/>
    <dgm:cxn modelId="{7912D8F1-6343-4218-946E-B88D962B27B9}" type="presParOf" srcId="{4CF9DD18-99CE-4417-9361-F1D20ECE8050}" destId="{1D13D42C-AAD7-45F7-B518-084A253EFD59}" srcOrd="3" destOrd="0" presId="urn:microsoft.com/office/officeart/2018/2/layout/IconVerticalSolidList"/>
    <dgm:cxn modelId="{414DD857-C173-48B4-BBBF-CD597926F4CD}" type="presParOf" srcId="{4CF9DD18-99CE-4417-9361-F1D20ECE8050}" destId="{43AAF7A7-B4CF-49D6-8574-3F01F2E71352}" srcOrd="4" destOrd="0" presId="urn:microsoft.com/office/officeart/2018/2/layout/IconVerticalSolidList"/>
    <dgm:cxn modelId="{18123B93-BF0A-4C66-BE3A-3FE8E2EF7BB3}" type="presParOf" srcId="{43AAF7A7-B4CF-49D6-8574-3F01F2E71352}" destId="{A6092022-485A-49B7-8264-DE7527892001}" srcOrd="0" destOrd="0" presId="urn:microsoft.com/office/officeart/2018/2/layout/IconVerticalSolidList"/>
    <dgm:cxn modelId="{9A923711-12B4-4D6A-98CD-D41C2641070B}" type="presParOf" srcId="{43AAF7A7-B4CF-49D6-8574-3F01F2E71352}" destId="{C349D5DE-C707-4142-BB8D-7C4380C7F8ED}" srcOrd="1" destOrd="0" presId="urn:microsoft.com/office/officeart/2018/2/layout/IconVerticalSolidList"/>
    <dgm:cxn modelId="{E01CD424-5A41-4B8C-A6DD-3D886C691C3F}" type="presParOf" srcId="{43AAF7A7-B4CF-49D6-8574-3F01F2E71352}" destId="{4AC1AA30-55B9-460B-A269-95EBAD6288CC}" srcOrd="2" destOrd="0" presId="urn:microsoft.com/office/officeart/2018/2/layout/IconVerticalSolidList"/>
    <dgm:cxn modelId="{C2D6A78F-A45C-4AE9-B6F9-7E6F6C05DE04}" type="presParOf" srcId="{43AAF7A7-B4CF-49D6-8574-3F01F2E71352}" destId="{FBAE689D-7A2B-486A-ABCA-8D96D55D1466}" srcOrd="3" destOrd="0" presId="urn:microsoft.com/office/officeart/2018/2/layout/IconVerticalSolidList"/>
    <dgm:cxn modelId="{4B4BB1D5-2DAD-4D90-8C1B-9B0187F76EE9}" type="presParOf" srcId="{4CF9DD18-99CE-4417-9361-F1D20ECE8050}" destId="{DB415647-61B7-4CC3-A5B6-2CF0BEE79FFB}" srcOrd="5" destOrd="0" presId="urn:microsoft.com/office/officeart/2018/2/layout/IconVerticalSolidList"/>
    <dgm:cxn modelId="{63176276-DDF6-41C4-8E70-C3AAD519BDE7}" type="presParOf" srcId="{4CF9DD18-99CE-4417-9361-F1D20ECE8050}" destId="{D62BC5DA-62D3-4C2D-A8C7-BBED3EB3B89A}" srcOrd="6" destOrd="0" presId="urn:microsoft.com/office/officeart/2018/2/layout/IconVerticalSolidList"/>
    <dgm:cxn modelId="{202827AA-F0B5-492F-B468-2BE314204B8C}" type="presParOf" srcId="{D62BC5DA-62D3-4C2D-A8C7-BBED3EB3B89A}" destId="{842F4236-CC85-4CF5-B479-92C8F1585252}" srcOrd="0" destOrd="0" presId="urn:microsoft.com/office/officeart/2018/2/layout/IconVerticalSolidList"/>
    <dgm:cxn modelId="{86F92855-6091-4FF7-91A6-7EE5B91791FB}" type="presParOf" srcId="{D62BC5DA-62D3-4C2D-A8C7-BBED3EB3B89A}" destId="{DB3F57F1-3C00-4A66-89C4-C9A88608C4D0}" srcOrd="1" destOrd="0" presId="urn:microsoft.com/office/officeart/2018/2/layout/IconVerticalSolidList"/>
    <dgm:cxn modelId="{E3DBF8D2-F648-4372-B261-69AB69CBCFBE}" type="presParOf" srcId="{D62BC5DA-62D3-4C2D-A8C7-BBED3EB3B89A}" destId="{EB3CE67F-5619-4582-8D67-F715383FF143}" srcOrd="2" destOrd="0" presId="urn:microsoft.com/office/officeart/2018/2/layout/IconVerticalSolidList"/>
    <dgm:cxn modelId="{C0DE3B4B-8255-4892-BEC2-9FEF5E7793A1}" type="presParOf" srcId="{D62BC5DA-62D3-4C2D-A8C7-BBED3EB3B89A}" destId="{D0EFD5AC-C685-4C79-A28C-3A026934091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BD276B-AE8B-4CA5-AE36-93A0794F7D1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6F56816-AADD-4CE1-BDD0-5F0B465213A0}">
      <dgm:prSet/>
      <dgm:spPr/>
      <dgm:t>
        <a:bodyPr/>
        <a:lstStyle/>
        <a:p>
          <a:pPr>
            <a:defRPr cap="all"/>
          </a:pPr>
          <a:r>
            <a:rPr lang="es-PA"/>
            <a:t>Sensibilización de maestros sobre el papel de las TIC</a:t>
          </a:r>
          <a:endParaRPr lang="en-US"/>
        </a:p>
      </dgm:t>
    </dgm:pt>
    <dgm:pt modelId="{B0D9725B-43C0-4812-97D0-30700A7A37A9}" type="parTrans" cxnId="{44C2B30F-5370-4B31-A70E-F6CB4EE8FC32}">
      <dgm:prSet/>
      <dgm:spPr/>
      <dgm:t>
        <a:bodyPr/>
        <a:lstStyle/>
        <a:p>
          <a:endParaRPr lang="en-US"/>
        </a:p>
      </dgm:t>
    </dgm:pt>
    <dgm:pt modelId="{A084FB5D-9CF4-415E-BF79-C737A973832B}" type="sibTrans" cxnId="{44C2B30F-5370-4B31-A70E-F6CB4EE8FC32}">
      <dgm:prSet/>
      <dgm:spPr/>
      <dgm:t>
        <a:bodyPr/>
        <a:lstStyle/>
        <a:p>
          <a:endParaRPr lang="en-US"/>
        </a:p>
      </dgm:t>
    </dgm:pt>
    <dgm:pt modelId="{F6280033-55F8-470A-BB34-1CF6AEAF6562}">
      <dgm:prSet/>
      <dgm:spPr/>
      <dgm:t>
        <a:bodyPr/>
        <a:lstStyle/>
        <a:p>
          <a:pPr>
            <a:defRPr cap="all"/>
          </a:pPr>
          <a:r>
            <a:rPr lang="es-PA"/>
            <a:t>Capacitación en el empleo de las TIC</a:t>
          </a:r>
          <a:endParaRPr lang="en-US"/>
        </a:p>
      </dgm:t>
    </dgm:pt>
    <dgm:pt modelId="{167DA73F-6BE5-4AA6-BC8C-90BE7F870A47}" type="parTrans" cxnId="{DA2573B4-4571-4CC7-AABF-CBA4AA923ACC}">
      <dgm:prSet/>
      <dgm:spPr/>
      <dgm:t>
        <a:bodyPr/>
        <a:lstStyle/>
        <a:p>
          <a:endParaRPr lang="en-US"/>
        </a:p>
      </dgm:t>
    </dgm:pt>
    <dgm:pt modelId="{409C1EFC-01ED-4A0D-90A7-6E34A8476945}" type="sibTrans" cxnId="{DA2573B4-4571-4CC7-AABF-CBA4AA923ACC}">
      <dgm:prSet/>
      <dgm:spPr/>
      <dgm:t>
        <a:bodyPr/>
        <a:lstStyle/>
        <a:p>
          <a:endParaRPr lang="en-US"/>
        </a:p>
      </dgm:t>
    </dgm:pt>
    <dgm:pt modelId="{F27AB59D-9AD2-4838-A84C-39D2175B779F}">
      <dgm:prSet/>
      <dgm:spPr/>
      <dgm:t>
        <a:bodyPr/>
        <a:lstStyle/>
        <a:p>
          <a:pPr>
            <a:defRPr cap="all"/>
          </a:pPr>
          <a:r>
            <a:rPr lang="es-PA"/>
            <a:t>Acceso a las nuevas tecnologías</a:t>
          </a:r>
          <a:endParaRPr lang="en-US"/>
        </a:p>
      </dgm:t>
    </dgm:pt>
    <dgm:pt modelId="{04E570C3-3175-4622-B56D-07BD8A1E11FF}" type="parTrans" cxnId="{5ACB2E20-50A4-4696-ABA8-3235A10375DC}">
      <dgm:prSet/>
      <dgm:spPr/>
      <dgm:t>
        <a:bodyPr/>
        <a:lstStyle/>
        <a:p>
          <a:endParaRPr lang="en-US"/>
        </a:p>
      </dgm:t>
    </dgm:pt>
    <dgm:pt modelId="{EDD638D2-2ED3-499B-99D9-848B15B4C678}" type="sibTrans" cxnId="{5ACB2E20-50A4-4696-ABA8-3235A10375DC}">
      <dgm:prSet/>
      <dgm:spPr/>
      <dgm:t>
        <a:bodyPr/>
        <a:lstStyle/>
        <a:p>
          <a:endParaRPr lang="en-US"/>
        </a:p>
      </dgm:t>
    </dgm:pt>
    <dgm:pt modelId="{62DFF41E-8A5E-4F0E-8C5C-01FFDB784970}">
      <dgm:prSet/>
      <dgm:spPr/>
      <dgm:t>
        <a:bodyPr/>
        <a:lstStyle/>
        <a:p>
          <a:pPr>
            <a:defRPr cap="all"/>
          </a:pPr>
          <a:r>
            <a:rPr lang="es-PA"/>
            <a:t>Énfasis en el uso de computadoras e internet</a:t>
          </a:r>
          <a:endParaRPr lang="en-US"/>
        </a:p>
      </dgm:t>
    </dgm:pt>
    <dgm:pt modelId="{FE432192-8AEB-4F7D-9AA5-919554413424}" type="parTrans" cxnId="{847550F3-6EEC-4A4B-BF65-7F78A599EF0E}">
      <dgm:prSet/>
      <dgm:spPr/>
      <dgm:t>
        <a:bodyPr/>
        <a:lstStyle/>
        <a:p>
          <a:endParaRPr lang="en-US"/>
        </a:p>
      </dgm:t>
    </dgm:pt>
    <dgm:pt modelId="{4F3DEFF5-5545-4BF4-A74D-5CF74990B249}" type="sibTrans" cxnId="{847550F3-6EEC-4A4B-BF65-7F78A599EF0E}">
      <dgm:prSet/>
      <dgm:spPr/>
      <dgm:t>
        <a:bodyPr/>
        <a:lstStyle/>
        <a:p>
          <a:endParaRPr lang="en-US"/>
        </a:p>
      </dgm:t>
    </dgm:pt>
    <dgm:pt modelId="{28BB865B-8970-4A86-B328-F69D33254438}">
      <dgm:prSet/>
      <dgm:spPr/>
      <dgm:t>
        <a:bodyPr/>
        <a:lstStyle/>
        <a:p>
          <a:pPr>
            <a:defRPr cap="all"/>
          </a:pPr>
          <a:r>
            <a:rPr lang="es-PA"/>
            <a:t>Reflexión por pares comunitarios: posibilidades de uso</a:t>
          </a:r>
          <a:endParaRPr lang="en-US"/>
        </a:p>
      </dgm:t>
    </dgm:pt>
    <dgm:pt modelId="{B35128DB-9EAF-42E2-BA82-961A3EC959F2}" type="parTrans" cxnId="{387C6FCE-55B6-4BC7-BFFF-A413BB91363C}">
      <dgm:prSet/>
      <dgm:spPr/>
      <dgm:t>
        <a:bodyPr/>
        <a:lstStyle/>
        <a:p>
          <a:endParaRPr lang="en-US"/>
        </a:p>
      </dgm:t>
    </dgm:pt>
    <dgm:pt modelId="{3B83C5B0-126B-4E3F-968E-87AD473C3E8E}" type="sibTrans" cxnId="{387C6FCE-55B6-4BC7-BFFF-A413BB91363C}">
      <dgm:prSet/>
      <dgm:spPr/>
      <dgm:t>
        <a:bodyPr/>
        <a:lstStyle/>
        <a:p>
          <a:endParaRPr lang="en-US"/>
        </a:p>
      </dgm:t>
    </dgm:pt>
    <dgm:pt modelId="{61A03DF3-C44C-44B3-AE38-5E5317F74199}">
      <dgm:prSet/>
      <dgm:spPr/>
      <dgm:t>
        <a:bodyPr/>
        <a:lstStyle/>
        <a:p>
          <a:pPr>
            <a:defRPr cap="all"/>
          </a:pPr>
          <a:r>
            <a:rPr lang="es-PA"/>
            <a:t>Elaboración de un plan por lpazos </a:t>
          </a:r>
          <a:endParaRPr lang="en-US"/>
        </a:p>
      </dgm:t>
    </dgm:pt>
    <dgm:pt modelId="{650E64F3-B288-4A4C-A348-4563064607B2}" type="parTrans" cxnId="{7EECDCFB-EA77-4CFA-BE84-ABC67FC90225}">
      <dgm:prSet/>
      <dgm:spPr/>
      <dgm:t>
        <a:bodyPr/>
        <a:lstStyle/>
        <a:p>
          <a:endParaRPr lang="en-US"/>
        </a:p>
      </dgm:t>
    </dgm:pt>
    <dgm:pt modelId="{305E6295-C720-41D6-BDB8-2921728B506F}" type="sibTrans" cxnId="{7EECDCFB-EA77-4CFA-BE84-ABC67FC90225}">
      <dgm:prSet/>
      <dgm:spPr/>
      <dgm:t>
        <a:bodyPr/>
        <a:lstStyle/>
        <a:p>
          <a:endParaRPr lang="en-US"/>
        </a:p>
      </dgm:t>
    </dgm:pt>
    <dgm:pt modelId="{BE086CC8-CAB9-4592-8B19-91B919600225}">
      <dgm:prSet/>
      <dgm:spPr/>
      <dgm:t>
        <a:bodyPr/>
        <a:lstStyle/>
        <a:p>
          <a:pPr>
            <a:defRPr cap="all"/>
          </a:pPr>
          <a:r>
            <a:rPr lang="es-PA" dirty="0"/>
            <a:t>Proyectos pilotos</a:t>
          </a:r>
          <a:endParaRPr lang="en-US" dirty="0"/>
        </a:p>
      </dgm:t>
    </dgm:pt>
    <dgm:pt modelId="{497F46F6-BCD8-488D-A09F-3A2E28B55070}" type="parTrans" cxnId="{265DC673-B9ED-48BE-A5D0-D3FD6A878706}">
      <dgm:prSet/>
      <dgm:spPr/>
      <dgm:t>
        <a:bodyPr/>
        <a:lstStyle/>
        <a:p>
          <a:endParaRPr lang="en-US"/>
        </a:p>
      </dgm:t>
    </dgm:pt>
    <dgm:pt modelId="{542CB3FD-264C-41E9-BF97-BC9F1BF80A94}" type="sibTrans" cxnId="{265DC673-B9ED-48BE-A5D0-D3FD6A878706}">
      <dgm:prSet/>
      <dgm:spPr/>
      <dgm:t>
        <a:bodyPr/>
        <a:lstStyle/>
        <a:p>
          <a:endParaRPr lang="en-US"/>
        </a:p>
      </dgm:t>
    </dgm:pt>
    <dgm:pt modelId="{06A817DE-AF9F-461E-9F1B-27BEF507634E}">
      <dgm:prSet/>
      <dgm:spPr/>
      <dgm:t>
        <a:bodyPr/>
        <a:lstStyle/>
        <a:p>
          <a:pPr>
            <a:defRPr cap="all"/>
          </a:pPr>
          <a:r>
            <a:rPr lang="es-PA"/>
            <a:t>Retroalimentación a la comunidad</a:t>
          </a:r>
          <a:endParaRPr lang="en-US"/>
        </a:p>
      </dgm:t>
    </dgm:pt>
    <dgm:pt modelId="{38E97213-0C47-4B9C-A39E-D7EE3D43B497}" type="parTrans" cxnId="{D87895FE-72D1-4B84-93B2-24F54502E240}">
      <dgm:prSet/>
      <dgm:spPr/>
      <dgm:t>
        <a:bodyPr/>
        <a:lstStyle/>
        <a:p>
          <a:endParaRPr lang="en-US"/>
        </a:p>
      </dgm:t>
    </dgm:pt>
    <dgm:pt modelId="{C7188276-A02E-4344-9021-9F6D0CE54DA3}" type="sibTrans" cxnId="{D87895FE-72D1-4B84-93B2-24F54502E240}">
      <dgm:prSet/>
      <dgm:spPr/>
      <dgm:t>
        <a:bodyPr/>
        <a:lstStyle/>
        <a:p>
          <a:endParaRPr lang="en-US"/>
        </a:p>
      </dgm:t>
    </dgm:pt>
    <dgm:pt modelId="{34D521CC-DE9F-491F-AD83-B359ED3769F9}" type="pres">
      <dgm:prSet presAssocID="{39BD276B-AE8B-4CA5-AE36-93A0794F7D12}" presName="root" presStyleCnt="0">
        <dgm:presLayoutVars>
          <dgm:dir/>
          <dgm:resizeHandles val="exact"/>
        </dgm:presLayoutVars>
      </dgm:prSet>
      <dgm:spPr/>
    </dgm:pt>
    <dgm:pt modelId="{4E7EAE6E-6747-4EFA-8392-D94B89F56374}" type="pres">
      <dgm:prSet presAssocID="{B6F56816-AADD-4CE1-BDD0-5F0B465213A0}" presName="compNode" presStyleCnt="0"/>
      <dgm:spPr/>
    </dgm:pt>
    <dgm:pt modelId="{51F76C77-FE3B-4A44-A69C-40CFE4D7B7A5}" type="pres">
      <dgm:prSet presAssocID="{B6F56816-AADD-4CE1-BDD0-5F0B465213A0}" presName="iconBgRect" presStyleLbl="bgShp" presStyleIdx="0" presStyleCnt="8"/>
      <dgm:spPr/>
    </dgm:pt>
    <dgm:pt modelId="{3FA8A850-6C21-4021-A203-29FD289817BA}" type="pres">
      <dgm:prSet presAssocID="{B6F56816-AADD-4CE1-BDD0-5F0B465213A0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0128D750-197E-46FE-80D3-1D16DCE3D8B5}" type="pres">
      <dgm:prSet presAssocID="{B6F56816-AADD-4CE1-BDD0-5F0B465213A0}" presName="spaceRect" presStyleCnt="0"/>
      <dgm:spPr/>
    </dgm:pt>
    <dgm:pt modelId="{FAB643F2-D6FE-4F5B-AC11-3DAF745AFBB0}" type="pres">
      <dgm:prSet presAssocID="{B6F56816-AADD-4CE1-BDD0-5F0B465213A0}" presName="textRect" presStyleLbl="revTx" presStyleIdx="0" presStyleCnt="8">
        <dgm:presLayoutVars>
          <dgm:chMax val="1"/>
          <dgm:chPref val="1"/>
        </dgm:presLayoutVars>
      </dgm:prSet>
      <dgm:spPr/>
    </dgm:pt>
    <dgm:pt modelId="{E3964107-DAC7-4EA6-9DF6-98025B684751}" type="pres">
      <dgm:prSet presAssocID="{A084FB5D-9CF4-415E-BF79-C737A973832B}" presName="sibTrans" presStyleCnt="0"/>
      <dgm:spPr/>
    </dgm:pt>
    <dgm:pt modelId="{1EF2BC50-C982-478D-9101-04A3A2037D08}" type="pres">
      <dgm:prSet presAssocID="{F6280033-55F8-470A-BB34-1CF6AEAF6562}" presName="compNode" presStyleCnt="0"/>
      <dgm:spPr/>
    </dgm:pt>
    <dgm:pt modelId="{AFBFAD30-142B-4B0B-9AD2-3B8F725CF3BC}" type="pres">
      <dgm:prSet presAssocID="{F6280033-55F8-470A-BB34-1CF6AEAF6562}" presName="iconBgRect" presStyleLbl="bgShp" presStyleIdx="1" presStyleCnt="8"/>
      <dgm:spPr/>
    </dgm:pt>
    <dgm:pt modelId="{C2ABF5B8-18CF-4B03-A619-D2D9580F9E92}" type="pres">
      <dgm:prSet presAssocID="{F6280033-55F8-470A-BB34-1CF6AEAF6562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3DFE224-EC39-4319-8EEF-82B0D022BD2D}" type="pres">
      <dgm:prSet presAssocID="{F6280033-55F8-470A-BB34-1CF6AEAF6562}" presName="spaceRect" presStyleCnt="0"/>
      <dgm:spPr/>
    </dgm:pt>
    <dgm:pt modelId="{E81A100A-63D3-469E-9E1F-060A49A92762}" type="pres">
      <dgm:prSet presAssocID="{F6280033-55F8-470A-BB34-1CF6AEAF6562}" presName="textRect" presStyleLbl="revTx" presStyleIdx="1" presStyleCnt="8">
        <dgm:presLayoutVars>
          <dgm:chMax val="1"/>
          <dgm:chPref val="1"/>
        </dgm:presLayoutVars>
      </dgm:prSet>
      <dgm:spPr/>
    </dgm:pt>
    <dgm:pt modelId="{6BEE726A-CF3B-4294-BC3D-BFDD8AC4E00D}" type="pres">
      <dgm:prSet presAssocID="{409C1EFC-01ED-4A0D-90A7-6E34A8476945}" presName="sibTrans" presStyleCnt="0"/>
      <dgm:spPr/>
    </dgm:pt>
    <dgm:pt modelId="{E0B47809-ED45-4D50-91BD-E096EDD5B920}" type="pres">
      <dgm:prSet presAssocID="{F27AB59D-9AD2-4838-A84C-39D2175B779F}" presName="compNode" presStyleCnt="0"/>
      <dgm:spPr/>
    </dgm:pt>
    <dgm:pt modelId="{D67418D9-EE9D-478A-837E-991237463C8E}" type="pres">
      <dgm:prSet presAssocID="{F27AB59D-9AD2-4838-A84C-39D2175B779F}" presName="iconBgRect" presStyleLbl="bgShp" presStyleIdx="2" presStyleCnt="8"/>
      <dgm:spPr/>
    </dgm:pt>
    <dgm:pt modelId="{22D73F66-440E-487A-A22F-2D2A2509B871}" type="pres">
      <dgm:prSet presAssocID="{F27AB59D-9AD2-4838-A84C-39D2175B779F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A804DF12-832A-4C2E-B3AD-B82A493E7DE4}" type="pres">
      <dgm:prSet presAssocID="{F27AB59D-9AD2-4838-A84C-39D2175B779F}" presName="spaceRect" presStyleCnt="0"/>
      <dgm:spPr/>
    </dgm:pt>
    <dgm:pt modelId="{FF2C61B0-1F67-4346-8BAC-3DB2EAFB660A}" type="pres">
      <dgm:prSet presAssocID="{F27AB59D-9AD2-4838-A84C-39D2175B779F}" presName="textRect" presStyleLbl="revTx" presStyleIdx="2" presStyleCnt="8">
        <dgm:presLayoutVars>
          <dgm:chMax val="1"/>
          <dgm:chPref val="1"/>
        </dgm:presLayoutVars>
      </dgm:prSet>
      <dgm:spPr/>
    </dgm:pt>
    <dgm:pt modelId="{7D0D68BB-ACD4-4B5D-8A61-DC63E2B054EC}" type="pres">
      <dgm:prSet presAssocID="{EDD638D2-2ED3-499B-99D9-848B15B4C678}" presName="sibTrans" presStyleCnt="0"/>
      <dgm:spPr/>
    </dgm:pt>
    <dgm:pt modelId="{E0E691CC-3120-46A6-9574-98478331AC99}" type="pres">
      <dgm:prSet presAssocID="{62DFF41E-8A5E-4F0E-8C5C-01FFDB784970}" presName="compNode" presStyleCnt="0"/>
      <dgm:spPr/>
    </dgm:pt>
    <dgm:pt modelId="{86B68A35-90EF-42D5-A513-3CBB2AF3D07F}" type="pres">
      <dgm:prSet presAssocID="{62DFF41E-8A5E-4F0E-8C5C-01FFDB784970}" presName="iconBgRect" presStyleLbl="bgShp" presStyleIdx="3" presStyleCnt="8"/>
      <dgm:spPr/>
    </dgm:pt>
    <dgm:pt modelId="{BF670280-40E9-47A4-8C1B-615CE03A2686}" type="pres">
      <dgm:prSet presAssocID="{62DFF41E-8A5E-4F0E-8C5C-01FFDB784970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431040F3-8126-45C5-802E-E87D58931414}" type="pres">
      <dgm:prSet presAssocID="{62DFF41E-8A5E-4F0E-8C5C-01FFDB784970}" presName="spaceRect" presStyleCnt="0"/>
      <dgm:spPr/>
    </dgm:pt>
    <dgm:pt modelId="{9F210251-59FF-4ECE-8D7F-46A4E80A0A0E}" type="pres">
      <dgm:prSet presAssocID="{62DFF41E-8A5E-4F0E-8C5C-01FFDB784970}" presName="textRect" presStyleLbl="revTx" presStyleIdx="3" presStyleCnt="8">
        <dgm:presLayoutVars>
          <dgm:chMax val="1"/>
          <dgm:chPref val="1"/>
        </dgm:presLayoutVars>
      </dgm:prSet>
      <dgm:spPr/>
    </dgm:pt>
    <dgm:pt modelId="{89082412-0FED-4C4E-AD6E-4D851C4CBD98}" type="pres">
      <dgm:prSet presAssocID="{4F3DEFF5-5545-4BF4-A74D-5CF74990B249}" presName="sibTrans" presStyleCnt="0"/>
      <dgm:spPr/>
    </dgm:pt>
    <dgm:pt modelId="{229A89A4-C0DF-4E83-B884-61704B32D870}" type="pres">
      <dgm:prSet presAssocID="{28BB865B-8970-4A86-B328-F69D33254438}" presName="compNode" presStyleCnt="0"/>
      <dgm:spPr/>
    </dgm:pt>
    <dgm:pt modelId="{B218A4A8-65B7-463A-9FB0-7656B4763E95}" type="pres">
      <dgm:prSet presAssocID="{28BB865B-8970-4A86-B328-F69D33254438}" presName="iconBgRect" presStyleLbl="bgShp" presStyleIdx="4" presStyleCnt="8"/>
      <dgm:spPr/>
    </dgm:pt>
    <dgm:pt modelId="{4B6B2F5A-C90D-4737-9402-7F1933DD2C86}" type="pres">
      <dgm:prSet presAssocID="{28BB865B-8970-4A86-B328-F69D33254438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1E0B7F66-2DB4-44E0-B990-2FB835EB7BDC}" type="pres">
      <dgm:prSet presAssocID="{28BB865B-8970-4A86-B328-F69D33254438}" presName="spaceRect" presStyleCnt="0"/>
      <dgm:spPr/>
    </dgm:pt>
    <dgm:pt modelId="{36D3C584-AFEA-44CB-B6F9-0060F685E744}" type="pres">
      <dgm:prSet presAssocID="{28BB865B-8970-4A86-B328-F69D33254438}" presName="textRect" presStyleLbl="revTx" presStyleIdx="4" presStyleCnt="8">
        <dgm:presLayoutVars>
          <dgm:chMax val="1"/>
          <dgm:chPref val="1"/>
        </dgm:presLayoutVars>
      </dgm:prSet>
      <dgm:spPr/>
    </dgm:pt>
    <dgm:pt modelId="{804537A0-4BCB-417D-9AF3-1E66BA7C859F}" type="pres">
      <dgm:prSet presAssocID="{3B83C5B0-126B-4E3F-968E-87AD473C3E8E}" presName="sibTrans" presStyleCnt="0"/>
      <dgm:spPr/>
    </dgm:pt>
    <dgm:pt modelId="{5189C622-09F3-4774-B23E-AC5378EB37E6}" type="pres">
      <dgm:prSet presAssocID="{61A03DF3-C44C-44B3-AE38-5E5317F74199}" presName="compNode" presStyleCnt="0"/>
      <dgm:spPr/>
    </dgm:pt>
    <dgm:pt modelId="{77011A1A-107C-416F-82F4-70F3EB5E932C}" type="pres">
      <dgm:prSet presAssocID="{61A03DF3-C44C-44B3-AE38-5E5317F74199}" presName="iconBgRect" presStyleLbl="bgShp" presStyleIdx="5" presStyleCnt="8"/>
      <dgm:spPr/>
    </dgm:pt>
    <dgm:pt modelId="{2BA81989-7277-4ED2-9403-C7B559310F38}" type="pres">
      <dgm:prSet presAssocID="{61A03DF3-C44C-44B3-AE38-5E5317F74199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sOn"/>
        </a:ext>
      </dgm:extLst>
    </dgm:pt>
    <dgm:pt modelId="{28CEBB96-C130-4E72-9889-CD50BEED15B7}" type="pres">
      <dgm:prSet presAssocID="{61A03DF3-C44C-44B3-AE38-5E5317F74199}" presName="spaceRect" presStyleCnt="0"/>
      <dgm:spPr/>
    </dgm:pt>
    <dgm:pt modelId="{DCEEF0AB-A52A-49E9-8978-1B1D03473AF1}" type="pres">
      <dgm:prSet presAssocID="{61A03DF3-C44C-44B3-AE38-5E5317F74199}" presName="textRect" presStyleLbl="revTx" presStyleIdx="5" presStyleCnt="8">
        <dgm:presLayoutVars>
          <dgm:chMax val="1"/>
          <dgm:chPref val="1"/>
        </dgm:presLayoutVars>
      </dgm:prSet>
      <dgm:spPr/>
    </dgm:pt>
    <dgm:pt modelId="{113B0FED-2B69-41C6-9BF5-AA8B12D46FB5}" type="pres">
      <dgm:prSet presAssocID="{305E6295-C720-41D6-BDB8-2921728B506F}" presName="sibTrans" presStyleCnt="0"/>
      <dgm:spPr/>
    </dgm:pt>
    <dgm:pt modelId="{EDABEE32-9F27-43C8-B170-3EB898888BB3}" type="pres">
      <dgm:prSet presAssocID="{BE086CC8-CAB9-4592-8B19-91B919600225}" presName="compNode" presStyleCnt="0"/>
      <dgm:spPr/>
    </dgm:pt>
    <dgm:pt modelId="{B4AA4120-CB3E-4183-8BDF-0BADE5ED2379}" type="pres">
      <dgm:prSet presAssocID="{BE086CC8-CAB9-4592-8B19-91B919600225}" presName="iconBgRect" presStyleLbl="bgShp" presStyleIdx="6" presStyleCnt="8"/>
      <dgm:spPr/>
    </dgm:pt>
    <dgm:pt modelId="{D2FCAF80-855E-43A7-9232-D883A901A35C}" type="pres">
      <dgm:prSet presAssocID="{BE086CC8-CAB9-4592-8B19-91B919600225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copter"/>
        </a:ext>
      </dgm:extLst>
    </dgm:pt>
    <dgm:pt modelId="{3FFFBDAC-5E29-4122-85F7-9C7224E76B6E}" type="pres">
      <dgm:prSet presAssocID="{BE086CC8-CAB9-4592-8B19-91B919600225}" presName="spaceRect" presStyleCnt="0"/>
      <dgm:spPr/>
    </dgm:pt>
    <dgm:pt modelId="{30E3C750-A271-4222-AA62-D13FA652D1F0}" type="pres">
      <dgm:prSet presAssocID="{BE086CC8-CAB9-4592-8B19-91B919600225}" presName="textRect" presStyleLbl="revTx" presStyleIdx="6" presStyleCnt="8">
        <dgm:presLayoutVars>
          <dgm:chMax val="1"/>
          <dgm:chPref val="1"/>
        </dgm:presLayoutVars>
      </dgm:prSet>
      <dgm:spPr/>
    </dgm:pt>
    <dgm:pt modelId="{2504C13E-5EE9-4857-97EF-D5A87B7790BB}" type="pres">
      <dgm:prSet presAssocID="{542CB3FD-264C-41E9-BF97-BC9F1BF80A94}" presName="sibTrans" presStyleCnt="0"/>
      <dgm:spPr/>
    </dgm:pt>
    <dgm:pt modelId="{6B19A8C4-0E97-4BD5-9CED-319E305DFF2F}" type="pres">
      <dgm:prSet presAssocID="{06A817DE-AF9F-461E-9F1B-27BEF507634E}" presName="compNode" presStyleCnt="0"/>
      <dgm:spPr/>
    </dgm:pt>
    <dgm:pt modelId="{92CCEB1B-38AB-4EC3-B6F2-21D9BD30C1EA}" type="pres">
      <dgm:prSet presAssocID="{06A817DE-AF9F-461E-9F1B-27BEF507634E}" presName="iconBgRect" presStyleLbl="bgShp" presStyleIdx="7" presStyleCnt="8"/>
      <dgm:spPr/>
    </dgm:pt>
    <dgm:pt modelId="{1EDF69AD-27B8-4EDD-A9C9-94F9C85135FB}" type="pres">
      <dgm:prSet presAssocID="{06A817DE-AF9F-461E-9F1B-27BEF507634E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E8EC12B5-3192-42BF-A55A-411A55A3ADBF}" type="pres">
      <dgm:prSet presAssocID="{06A817DE-AF9F-461E-9F1B-27BEF507634E}" presName="spaceRect" presStyleCnt="0"/>
      <dgm:spPr/>
    </dgm:pt>
    <dgm:pt modelId="{29CBE5F7-A683-4249-84F8-1F0D07F67AAF}" type="pres">
      <dgm:prSet presAssocID="{06A817DE-AF9F-461E-9F1B-27BEF507634E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44C2B30F-5370-4B31-A70E-F6CB4EE8FC32}" srcId="{39BD276B-AE8B-4CA5-AE36-93A0794F7D12}" destId="{B6F56816-AADD-4CE1-BDD0-5F0B465213A0}" srcOrd="0" destOrd="0" parTransId="{B0D9725B-43C0-4812-97D0-30700A7A37A9}" sibTransId="{A084FB5D-9CF4-415E-BF79-C737A973832B}"/>
    <dgm:cxn modelId="{D8EC7416-8211-409F-B1B9-876DA4D7A116}" type="presOf" srcId="{BE086CC8-CAB9-4592-8B19-91B919600225}" destId="{30E3C750-A271-4222-AA62-D13FA652D1F0}" srcOrd="0" destOrd="0" presId="urn:microsoft.com/office/officeart/2018/5/layout/IconCircleLabelList"/>
    <dgm:cxn modelId="{5ACB2E20-50A4-4696-ABA8-3235A10375DC}" srcId="{39BD276B-AE8B-4CA5-AE36-93A0794F7D12}" destId="{F27AB59D-9AD2-4838-A84C-39D2175B779F}" srcOrd="2" destOrd="0" parTransId="{04E570C3-3175-4622-B56D-07BD8A1E11FF}" sibTransId="{EDD638D2-2ED3-499B-99D9-848B15B4C678}"/>
    <dgm:cxn modelId="{FE0E7B33-4E7F-4652-BAEE-C2A88332F1F2}" type="presOf" srcId="{F6280033-55F8-470A-BB34-1CF6AEAF6562}" destId="{E81A100A-63D3-469E-9E1F-060A49A92762}" srcOrd="0" destOrd="0" presId="urn:microsoft.com/office/officeart/2018/5/layout/IconCircleLabelList"/>
    <dgm:cxn modelId="{265DC673-B9ED-48BE-A5D0-D3FD6A878706}" srcId="{39BD276B-AE8B-4CA5-AE36-93A0794F7D12}" destId="{BE086CC8-CAB9-4592-8B19-91B919600225}" srcOrd="6" destOrd="0" parTransId="{497F46F6-BCD8-488D-A09F-3A2E28B55070}" sibTransId="{542CB3FD-264C-41E9-BF97-BC9F1BF80A94}"/>
    <dgm:cxn modelId="{EA38E08E-8017-4E2C-86C6-7EBB608B38F6}" type="presOf" srcId="{62DFF41E-8A5E-4F0E-8C5C-01FFDB784970}" destId="{9F210251-59FF-4ECE-8D7F-46A4E80A0A0E}" srcOrd="0" destOrd="0" presId="urn:microsoft.com/office/officeart/2018/5/layout/IconCircleLabelList"/>
    <dgm:cxn modelId="{5548078F-DC6C-4F28-9086-EE975E8699B8}" type="presOf" srcId="{06A817DE-AF9F-461E-9F1B-27BEF507634E}" destId="{29CBE5F7-A683-4249-84F8-1F0D07F67AAF}" srcOrd="0" destOrd="0" presId="urn:microsoft.com/office/officeart/2018/5/layout/IconCircleLabelList"/>
    <dgm:cxn modelId="{E87597AE-683C-461C-9B47-7A371E2293CE}" type="presOf" srcId="{61A03DF3-C44C-44B3-AE38-5E5317F74199}" destId="{DCEEF0AB-A52A-49E9-8978-1B1D03473AF1}" srcOrd="0" destOrd="0" presId="urn:microsoft.com/office/officeart/2018/5/layout/IconCircleLabelList"/>
    <dgm:cxn modelId="{A93117B0-CA79-47CF-8961-0307231BD933}" type="presOf" srcId="{28BB865B-8970-4A86-B328-F69D33254438}" destId="{36D3C584-AFEA-44CB-B6F9-0060F685E744}" srcOrd="0" destOrd="0" presId="urn:microsoft.com/office/officeart/2018/5/layout/IconCircleLabelList"/>
    <dgm:cxn modelId="{DA2573B4-4571-4CC7-AABF-CBA4AA923ACC}" srcId="{39BD276B-AE8B-4CA5-AE36-93A0794F7D12}" destId="{F6280033-55F8-470A-BB34-1CF6AEAF6562}" srcOrd="1" destOrd="0" parTransId="{167DA73F-6BE5-4AA6-BC8C-90BE7F870A47}" sibTransId="{409C1EFC-01ED-4A0D-90A7-6E34A8476945}"/>
    <dgm:cxn modelId="{387C6FCE-55B6-4BC7-BFFF-A413BB91363C}" srcId="{39BD276B-AE8B-4CA5-AE36-93A0794F7D12}" destId="{28BB865B-8970-4A86-B328-F69D33254438}" srcOrd="4" destOrd="0" parTransId="{B35128DB-9EAF-42E2-BA82-961A3EC959F2}" sibTransId="{3B83C5B0-126B-4E3F-968E-87AD473C3E8E}"/>
    <dgm:cxn modelId="{9E1E1AD4-B86E-4AD7-9410-031EBF58ED2A}" type="presOf" srcId="{B6F56816-AADD-4CE1-BDD0-5F0B465213A0}" destId="{FAB643F2-D6FE-4F5B-AC11-3DAF745AFBB0}" srcOrd="0" destOrd="0" presId="urn:microsoft.com/office/officeart/2018/5/layout/IconCircleLabelList"/>
    <dgm:cxn modelId="{115BDBE5-B7C0-4DE7-B46A-B6B4B770DDCA}" type="presOf" srcId="{39BD276B-AE8B-4CA5-AE36-93A0794F7D12}" destId="{34D521CC-DE9F-491F-AD83-B359ED3769F9}" srcOrd="0" destOrd="0" presId="urn:microsoft.com/office/officeart/2018/5/layout/IconCircleLabelList"/>
    <dgm:cxn modelId="{847550F3-6EEC-4A4B-BF65-7F78A599EF0E}" srcId="{39BD276B-AE8B-4CA5-AE36-93A0794F7D12}" destId="{62DFF41E-8A5E-4F0E-8C5C-01FFDB784970}" srcOrd="3" destOrd="0" parTransId="{FE432192-8AEB-4F7D-9AA5-919554413424}" sibTransId="{4F3DEFF5-5545-4BF4-A74D-5CF74990B249}"/>
    <dgm:cxn modelId="{7EECDCFB-EA77-4CFA-BE84-ABC67FC90225}" srcId="{39BD276B-AE8B-4CA5-AE36-93A0794F7D12}" destId="{61A03DF3-C44C-44B3-AE38-5E5317F74199}" srcOrd="5" destOrd="0" parTransId="{650E64F3-B288-4A4C-A348-4563064607B2}" sibTransId="{305E6295-C720-41D6-BDB8-2921728B506F}"/>
    <dgm:cxn modelId="{399837FE-565D-4320-979F-6BB8892793EC}" type="presOf" srcId="{F27AB59D-9AD2-4838-A84C-39D2175B779F}" destId="{FF2C61B0-1F67-4346-8BAC-3DB2EAFB660A}" srcOrd="0" destOrd="0" presId="urn:microsoft.com/office/officeart/2018/5/layout/IconCircleLabelList"/>
    <dgm:cxn modelId="{D87895FE-72D1-4B84-93B2-24F54502E240}" srcId="{39BD276B-AE8B-4CA5-AE36-93A0794F7D12}" destId="{06A817DE-AF9F-461E-9F1B-27BEF507634E}" srcOrd="7" destOrd="0" parTransId="{38E97213-0C47-4B9C-A39E-D7EE3D43B497}" sibTransId="{C7188276-A02E-4344-9021-9F6D0CE54DA3}"/>
    <dgm:cxn modelId="{144B08A7-EB87-42E9-8EF2-369DCE64BB92}" type="presParOf" srcId="{34D521CC-DE9F-491F-AD83-B359ED3769F9}" destId="{4E7EAE6E-6747-4EFA-8392-D94B89F56374}" srcOrd="0" destOrd="0" presId="urn:microsoft.com/office/officeart/2018/5/layout/IconCircleLabelList"/>
    <dgm:cxn modelId="{1E072967-2776-4862-805A-1810C761FB0B}" type="presParOf" srcId="{4E7EAE6E-6747-4EFA-8392-D94B89F56374}" destId="{51F76C77-FE3B-4A44-A69C-40CFE4D7B7A5}" srcOrd="0" destOrd="0" presId="urn:microsoft.com/office/officeart/2018/5/layout/IconCircleLabelList"/>
    <dgm:cxn modelId="{3FB8F2B5-45A6-47B9-9483-590C8B0B7566}" type="presParOf" srcId="{4E7EAE6E-6747-4EFA-8392-D94B89F56374}" destId="{3FA8A850-6C21-4021-A203-29FD289817BA}" srcOrd="1" destOrd="0" presId="urn:microsoft.com/office/officeart/2018/5/layout/IconCircleLabelList"/>
    <dgm:cxn modelId="{0977A07A-B844-4FF0-A2B5-25DCE964E4D2}" type="presParOf" srcId="{4E7EAE6E-6747-4EFA-8392-D94B89F56374}" destId="{0128D750-197E-46FE-80D3-1D16DCE3D8B5}" srcOrd="2" destOrd="0" presId="urn:microsoft.com/office/officeart/2018/5/layout/IconCircleLabelList"/>
    <dgm:cxn modelId="{7C13589F-0440-49FC-9A41-B29A84338DCB}" type="presParOf" srcId="{4E7EAE6E-6747-4EFA-8392-D94B89F56374}" destId="{FAB643F2-D6FE-4F5B-AC11-3DAF745AFBB0}" srcOrd="3" destOrd="0" presId="urn:microsoft.com/office/officeart/2018/5/layout/IconCircleLabelList"/>
    <dgm:cxn modelId="{C10BC4C5-3519-469B-AB43-026B2F229E26}" type="presParOf" srcId="{34D521CC-DE9F-491F-AD83-B359ED3769F9}" destId="{E3964107-DAC7-4EA6-9DF6-98025B684751}" srcOrd="1" destOrd="0" presId="urn:microsoft.com/office/officeart/2018/5/layout/IconCircleLabelList"/>
    <dgm:cxn modelId="{1824C569-8BDB-43FA-A49E-C373AC8A60DC}" type="presParOf" srcId="{34D521CC-DE9F-491F-AD83-B359ED3769F9}" destId="{1EF2BC50-C982-478D-9101-04A3A2037D08}" srcOrd="2" destOrd="0" presId="urn:microsoft.com/office/officeart/2018/5/layout/IconCircleLabelList"/>
    <dgm:cxn modelId="{F604E105-C1BC-4A4D-9CBF-F54E595EB356}" type="presParOf" srcId="{1EF2BC50-C982-478D-9101-04A3A2037D08}" destId="{AFBFAD30-142B-4B0B-9AD2-3B8F725CF3BC}" srcOrd="0" destOrd="0" presId="urn:microsoft.com/office/officeart/2018/5/layout/IconCircleLabelList"/>
    <dgm:cxn modelId="{989F424C-81CB-4E19-8648-6E66A97E55DD}" type="presParOf" srcId="{1EF2BC50-C982-478D-9101-04A3A2037D08}" destId="{C2ABF5B8-18CF-4B03-A619-D2D9580F9E92}" srcOrd="1" destOrd="0" presId="urn:microsoft.com/office/officeart/2018/5/layout/IconCircleLabelList"/>
    <dgm:cxn modelId="{538ED94A-CFBF-41E3-A117-F5D62B4E8F91}" type="presParOf" srcId="{1EF2BC50-C982-478D-9101-04A3A2037D08}" destId="{B3DFE224-EC39-4319-8EEF-82B0D022BD2D}" srcOrd="2" destOrd="0" presId="urn:microsoft.com/office/officeart/2018/5/layout/IconCircleLabelList"/>
    <dgm:cxn modelId="{4461940F-E64A-44BA-A54C-822AEB710DE2}" type="presParOf" srcId="{1EF2BC50-C982-478D-9101-04A3A2037D08}" destId="{E81A100A-63D3-469E-9E1F-060A49A92762}" srcOrd="3" destOrd="0" presId="urn:microsoft.com/office/officeart/2018/5/layout/IconCircleLabelList"/>
    <dgm:cxn modelId="{35198771-D2E8-4501-A7F9-992BA4CE78C1}" type="presParOf" srcId="{34D521CC-DE9F-491F-AD83-B359ED3769F9}" destId="{6BEE726A-CF3B-4294-BC3D-BFDD8AC4E00D}" srcOrd="3" destOrd="0" presId="urn:microsoft.com/office/officeart/2018/5/layout/IconCircleLabelList"/>
    <dgm:cxn modelId="{DC303941-29CA-48E5-8382-4D872D00E6A4}" type="presParOf" srcId="{34D521CC-DE9F-491F-AD83-B359ED3769F9}" destId="{E0B47809-ED45-4D50-91BD-E096EDD5B920}" srcOrd="4" destOrd="0" presId="urn:microsoft.com/office/officeart/2018/5/layout/IconCircleLabelList"/>
    <dgm:cxn modelId="{8F5FC970-E825-404C-B0E2-B5F626213B03}" type="presParOf" srcId="{E0B47809-ED45-4D50-91BD-E096EDD5B920}" destId="{D67418D9-EE9D-478A-837E-991237463C8E}" srcOrd="0" destOrd="0" presId="urn:microsoft.com/office/officeart/2018/5/layout/IconCircleLabelList"/>
    <dgm:cxn modelId="{2CE2D261-5882-487E-ABC2-66FF8646E202}" type="presParOf" srcId="{E0B47809-ED45-4D50-91BD-E096EDD5B920}" destId="{22D73F66-440E-487A-A22F-2D2A2509B871}" srcOrd="1" destOrd="0" presId="urn:microsoft.com/office/officeart/2018/5/layout/IconCircleLabelList"/>
    <dgm:cxn modelId="{3BB884B6-667D-45C0-AF57-3AFEEF50D635}" type="presParOf" srcId="{E0B47809-ED45-4D50-91BD-E096EDD5B920}" destId="{A804DF12-832A-4C2E-B3AD-B82A493E7DE4}" srcOrd="2" destOrd="0" presId="urn:microsoft.com/office/officeart/2018/5/layout/IconCircleLabelList"/>
    <dgm:cxn modelId="{3B785798-2C53-46AB-BE57-464F681AFF83}" type="presParOf" srcId="{E0B47809-ED45-4D50-91BD-E096EDD5B920}" destId="{FF2C61B0-1F67-4346-8BAC-3DB2EAFB660A}" srcOrd="3" destOrd="0" presId="urn:microsoft.com/office/officeart/2018/5/layout/IconCircleLabelList"/>
    <dgm:cxn modelId="{005A500B-BA18-498E-A86E-B8E5D138E478}" type="presParOf" srcId="{34D521CC-DE9F-491F-AD83-B359ED3769F9}" destId="{7D0D68BB-ACD4-4B5D-8A61-DC63E2B054EC}" srcOrd="5" destOrd="0" presId="urn:microsoft.com/office/officeart/2018/5/layout/IconCircleLabelList"/>
    <dgm:cxn modelId="{60B7FE28-E6C2-414F-82B9-09C3BE45A1AA}" type="presParOf" srcId="{34D521CC-DE9F-491F-AD83-B359ED3769F9}" destId="{E0E691CC-3120-46A6-9574-98478331AC99}" srcOrd="6" destOrd="0" presId="urn:microsoft.com/office/officeart/2018/5/layout/IconCircleLabelList"/>
    <dgm:cxn modelId="{000B89B5-7F34-4450-AAEF-EE365CC7DAC3}" type="presParOf" srcId="{E0E691CC-3120-46A6-9574-98478331AC99}" destId="{86B68A35-90EF-42D5-A513-3CBB2AF3D07F}" srcOrd="0" destOrd="0" presId="urn:microsoft.com/office/officeart/2018/5/layout/IconCircleLabelList"/>
    <dgm:cxn modelId="{4CC9526A-052C-4373-A32F-14C4B2315FE9}" type="presParOf" srcId="{E0E691CC-3120-46A6-9574-98478331AC99}" destId="{BF670280-40E9-47A4-8C1B-615CE03A2686}" srcOrd="1" destOrd="0" presId="urn:microsoft.com/office/officeart/2018/5/layout/IconCircleLabelList"/>
    <dgm:cxn modelId="{D434FFCB-B06B-4058-A2BD-10FAC47018C8}" type="presParOf" srcId="{E0E691CC-3120-46A6-9574-98478331AC99}" destId="{431040F3-8126-45C5-802E-E87D58931414}" srcOrd="2" destOrd="0" presId="urn:microsoft.com/office/officeart/2018/5/layout/IconCircleLabelList"/>
    <dgm:cxn modelId="{3D31EB58-11EB-4498-AE15-6E3456BA5592}" type="presParOf" srcId="{E0E691CC-3120-46A6-9574-98478331AC99}" destId="{9F210251-59FF-4ECE-8D7F-46A4E80A0A0E}" srcOrd="3" destOrd="0" presId="urn:microsoft.com/office/officeart/2018/5/layout/IconCircleLabelList"/>
    <dgm:cxn modelId="{3C81D825-4BF5-4454-BC6D-5FA26737A3A5}" type="presParOf" srcId="{34D521CC-DE9F-491F-AD83-B359ED3769F9}" destId="{89082412-0FED-4C4E-AD6E-4D851C4CBD98}" srcOrd="7" destOrd="0" presId="urn:microsoft.com/office/officeart/2018/5/layout/IconCircleLabelList"/>
    <dgm:cxn modelId="{0E953E49-01B6-4F92-98E9-32A775E04B58}" type="presParOf" srcId="{34D521CC-DE9F-491F-AD83-B359ED3769F9}" destId="{229A89A4-C0DF-4E83-B884-61704B32D870}" srcOrd="8" destOrd="0" presId="urn:microsoft.com/office/officeart/2018/5/layout/IconCircleLabelList"/>
    <dgm:cxn modelId="{2DCBED29-C27D-4FF6-A88A-AEF386EB3F15}" type="presParOf" srcId="{229A89A4-C0DF-4E83-B884-61704B32D870}" destId="{B218A4A8-65B7-463A-9FB0-7656B4763E95}" srcOrd="0" destOrd="0" presId="urn:microsoft.com/office/officeart/2018/5/layout/IconCircleLabelList"/>
    <dgm:cxn modelId="{E6D5DEEF-239B-4DFE-8316-E96E31600A8D}" type="presParOf" srcId="{229A89A4-C0DF-4E83-B884-61704B32D870}" destId="{4B6B2F5A-C90D-4737-9402-7F1933DD2C86}" srcOrd="1" destOrd="0" presId="urn:microsoft.com/office/officeart/2018/5/layout/IconCircleLabelList"/>
    <dgm:cxn modelId="{4A75D4B4-F023-4B50-A9D6-887A2E19BCF8}" type="presParOf" srcId="{229A89A4-C0DF-4E83-B884-61704B32D870}" destId="{1E0B7F66-2DB4-44E0-B990-2FB835EB7BDC}" srcOrd="2" destOrd="0" presId="urn:microsoft.com/office/officeart/2018/5/layout/IconCircleLabelList"/>
    <dgm:cxn modelId="{CCDBEE34-C836-4498-A50A-2304311F655C}" type="presParOf" srcId="{229A89A4-C0DF-4E83-B884-61704B32D870}" destId="{36D3C584-AFEA-44CB-B6F9-0060F685E744}" srcOrd="3" destOrd="0" presId="urn:microsoft.com/office/officeart/2018/5/layout/IconCircleLabelList"/>
    <dgm:cxn modelId="{1F03267C-7CF1-43DA-8918-F228681E35EA}" type="presParOf" srcId="{34D521CC-DE9F-491F-AD83-B359ED3769F9}" destId="{804537A0-4BCB-417D-9AF3-1E66BA7C859F}" srcOrd="9" destOrd="0" presId="urn:microsoft.com/office/officeart/2018/5/layout/IconCircleLabelList"/>
    <dgm:cxn modelId="{03CF22BB-E2D6-4FF1-9684-6729845D86E4}" type="presParOf" srcId="{34D521CC-DE9F-491F-AD83-B359ED3769F9}" destId="{5189C622-09F3-4774-B23E-AC5378EB37E6}" srcOrd="10" destOrd="0" presId="urn:microsoft.com/office/officeart/2018/5/layout/IconCircleLabelList"/>
    <dgm:cxn modelId="{5C5A87AD-55DB-4A81-8546-C88AD76114DE}" type="presParOf" srcId="{5189C622-09F3-4774-B23E-AC5378EB37E6}" destId="{77011A1A-107C-416F-82F4-70F3EB5E932C}" srcOrd="0" destOrd="0" presId="urn:microsoft.com/office/officeart/2018/5/layout/IconCircleLabelList"/>
    <dgm:cxn modelId="{89E8E38A-2739-4A3A-877D-A2FCE203D285}" type="presParOf" srcId="{5189C622-09F3-4774-B23E-AC5378EB37E6}" destId="{2BA81989-7277-4ED2-9403-C7B559310F38}" srcOrd="1" destOrd="0" presId="urn:microsoft.com/office/officeart/2018/5/layout/IconCircleLabelList"/>
    <dgm:cxn modelId="{C502595E-2BC6-4149-B608-48CA22A56BE6}" type="presParOf" srcId="{5189C622-09F3-4774-B23E-AC5378EB37E6}" destId="{28CEBB96-C130-4E72-9889-CD50BEED15B7}" srcOrd="2" destOrd="0" presId="urn:microsoft.com/office/officeart/2018/5/layout/IconCircleLabelList"/>
    <dgm:cxn modelId="{028132D1-E84E-461F-B8A0-9C3AA26F44AE}" type="presParOf" srcId="{5189C622-09F3-4774-B23E-AC5378EB37E6}" destId="{DCEEF0AB-A52A-49E9-8978-1B1D03473AF1}" srcOrd="3" destOrd="0" presId="urn:microsoft.com/office/officeart/2018/5/layout/IconCircleLabelList"/>
    <dgm:cxn modelId="{7E7740BB-1195-4278-9FC8-F0245CB81D3F}" type="presParOf" srcId="{34D521CC-DE9F-491F-AD83-B359ED3769F9}" destId="{113B0FED-2B69-41C6-9BF5-AA8B12D46FB5}" srcOrd="11" destOrd="0" presId="urn:microsoft.com/office/officeart/2018/5/layout/IconCircleLabelList"/>
    <dgm:cxn modelId="{50927274-5F08-4B83-9643-1E83C420AAD6}" type="presParOf" srcId="{34D521CC-DE9F-491F-AD83-B359ED3769F9}" destId="{EDABEE32-9F27-43C8-B170-3EB898888BB3}" srcOrd="12" destOrd="0" presId="urn:microsoft.com/office/officeart/2018/5/layout/IconCircleLabelList"/>
    <dgm:cxn modelId="{577F4C84-5F42-4DF3-93A1-1B9A6A7DFA4D}" type="presParOf" srcId="{EDABEE32-9F27-43C8-B170-3EB898888BB3}" destId="{B4AA4120-CB3E-4183-8BDF-0BADE5ED2379}" srcOrd="0" destOrd="0" presId="urn:microsoft.com/office/officeart/2018/5/layout/IconCircleLabelList"/>
    <dgm:cxn modelId="{1250D03C-A470-4042-BD11-D74D0DC66429}" type="presParOf" srcId="{EDABEE32-9F27-43C8-B170-3EB898888BB3}" destId="{D2FCAF80-855E-43A7-9232-D883A901A35C}" srcOrd="1" destOrd="0" presId="urn:microsoft.com/office/officeart/2018/5/layout/IconCircleLabelList"/>
    <dgm:cxn modelId="{9750A472-4634-4C04-AEA8-8788355CC9BC}" type="presParOf" srcId="{EDABEE32-9F27-43C8-B170-3EB898888BB3}" destId="{3FFFBDAC-5E29-4122-85F7-9C7224E76B6E}" srcOrd="2" destOrd="0" presId="urn:microsoft.com/office/officeart/2018/5/layout/IconCircleLabelList"/>
    <dgm:cxn modelId="{8B914BED-172D-4221-ADB7-45A454BE6B30}" type="presParOf" srcId="{EDABEE32-9F27-43C8-B170-3EB898888BB3}" destId="{30E3C750-A271-4222-AA62-D13FA652D1F0}" srcOrd="3" destOrd="0" presId="urn:microsoft.com/office/officeart/2018/5/layout/IconCircleLabelList"/>
    <dgm:cxn modelId="{C230483D-B0F9-492B-B95D-9379CC102C70}" type="presParOf" srcId="{34D521CC-DE9F-491F-AD83-B359ED3769F9}" destId="{2504C13E-5EE9-4857-97EF-D5A87B7790BB}" srcOrd="13" destOrd="0" presId="urn:microsoft.com/office/officeart/2018/5/layout/IconCircleLabelList"/>
    <dgm:cxn modelId="{AB647487-81D4-4B0E-8DE8-4F44DC9C04DF}" type="presParOf" srcId="{34D521CC-DE9F-491F-AD83-B359ED3769F9}" destId="{6B19A8C4-0E97-4BD5-9CED-319E305DFF2F}" srcOrd="14" destOrd="0" presId="urn:microsoft.com/office/officeart/2018/5/layout/IconCircleLabelList"/>
    <dgm:cxn modelId="{C83EAAC6-4520-4CD3-88B8-484A507BD28C}" type="presParOf" srcId="{6B19A8C4-0E97-4BD5-9CED-319E305DFF2F}" destId="{92CCEB1B-38AB-4EC3-B6F2-21D9BD30C1EA}" srcOrd="0" destOrd="0" presId="urn:microsoft.com/office/officeart/2018/5/layout/IconCircleLabelList"/>
    <dgm:cxn modelId="{C2AE06D6-4748-4C46-88A7-72656BFCA2DE}" type="presParOf" srcId="{6B19A8C4-0E97-4BD5-9CED-319E305DFF2F}" destId="{1EDF69AD-27B8-4EDD-A9C9-94F9C85135FB}" srcOrd="1" destOrd="0" presId="urn:microsoft.com/office/officeart/2018/5/layout/IconCircleLabelList"/>
    <dgm:cxn modelId="{D76D49F0-E4E2-4C3C-8708-404995095858}" type="presParOf" srcId="{6B19A8C4-0E97-4BD5-9CED-319E305DFF2F}" destId="{E8EC12B5-3192-42BF-A55A-411A55A3ADBF}" srcOrd="2" destOrd="0" presId="urn:microsoft.com/office/officeart/2018/5/layout/IconCircleLabelList"/>
    <dgm:cxn modelId="{21857507-4EC2-4E0D-A386-5BC2EC247B1A}" type="presParOf" srcId="{6B19A8C4-0E97-4BD5-9CED-319E305DFF2F}" destId="{29CBE5F7-A683-4249-84F8-1F0D07F67AA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23D229-231C-4FA7-A605-D48FA3EFC3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4D9988E-6655-4F46-ADAB-364BBAABBC71}">
      <dgm:prSet/>
      <dgm:spPr/>
      <dgm:t>
        <a:bodyPr/>
        <a:lstStyle/>
        <a:p>
          <a:r>
            <a:rPr lang="es-PA"/>
            <a:t>Empleo de las TIC acorde a las potencialidades dde los recursos</a:t>
          </a:r>
          <a:endParaRPr lang="en-US"/>
        </a:p>
      </dgm:t>
    </dgm:pt>
    <dgm:pt modelId="{E5E8D61D-C3B0-4375-BD01-1F22CA3C9D86}" type="parTrans" cxnId="{63DA1EB5-9D0E-4C84-9706-98B42B22ACF8}">
      <dgm:prSet/>
      <dgm:spPr/>
      <dgm:t>
        <a:bodyPr/>
        <a:lstStyle/>
        <a:p>
          <a:endParaRPr lang="en-US"/>
        </a:p>
      </dgm:t>
    </dgm:pt>
    <dgm:pt modelId="{53EC28F8-A20F-4A5D-8412-7E485D7548B7}" type="sibTrans" cxnId="{63DA1EB5-9D0E-4C84-9706-98B42B22ACF8}">
      <dgm:prSet/>
      <dgm:spPr/>
      <dgm:t>
        <a:bodyPr/>
        <a:lstStyle/>
        <a:p>
          <a:endParaRPr lang="en-US"/>
        </a:p>
      </dgm:t>
    </dgm:pt>
    <dgm:pt modelId="{99EDD218-D2EB-4AD0-96B7-F5D12F403207}">
      <dgm:prSet/>
      <dgm:spPr/>
      <dgm:t>
        <a:bodyPr/>
        <a:lstStyle/>
        <a:p>
          <a:r>
            <a:rPr lang="es-PA"/>
            <a:t>Mayor participación </a:t>
          </a:r>
          <a:endParaRPr lang="en-US"/>
        </a:p>
      </dgm:t>
    </dgm:pt>
    <dgm:pt modelId="{95E4E969-E883-4486-98FB-B18873065F68}" type="parTrans" cxnId="{1506C38C-1F77-4245-934D-18C4111AFD86}">
      <dgm:prSet/>
      <dgm:spPr/>
      <dgm:t>
        <a:bodyPr/>
        <a:lstStyle/>
        <a:p>
          <a:endParaRPr lang="en-US"/>
        </a:p>
      </dgm:t>
    </dgm:pt>
    <dgm:pt modelId="{171FD3C8-4F21-4484-BDED-4B60B0443B2D}" type="sibTrans" cxnId="{1506C38C-1F77-4245-934D-18C4111AFD86}">
      <dgm:prSet/>
      <dgm:spPr/>
      <dgm:t>
        <a:bodyPr/>
        <a:lstStyle/>
        <a:p>
          <a:endParaRPr lang="en-US"/>
        </a:p>
      </dgm:t>
    </dgm:pt>
    <dgm:pt modelId="{19BE8E70-7FE9-4C30-AE14-8EB24CCA4BC3}">
      <dgm:prSet/>
      <dgm:spPr/>
      <dgm:t>
        <a:bodyPr/>
        <a:lstStyle/>
        <a:p>
          <a:r>
            <a:rPr lang="es-PA"/>
            <a:t>Alumno contenido</a:t>
          </a:r>
          <a:endParaRPr lang="en-US"/>
        </a:p>
      </dgm:t>
    </dgm:pt>
    <dgm:pt modelId="{100A6A9D-356E-47CF-8D2B-D9DB25A870D8}" type="parTrans" cxnId="{E813FDE5-75C4-4349-8F2F-B7D17DF9560E}">
      <dgm:prSet/>
      <dgm:spPr/>
      <dgm:t>
        <a:bodyPr/>
        <a:lstStyle/>
        <a:p>
          <a:endParaRPr lang="en-US"/>
        </a:p>
      </dgm:t>
    </dgm:pt>
    <dgm:pt modelId="{43B9479F-D84D-4F90-A919-E7F555710168}" type="sibTrans" cxnId="{E813FDE5-75C4-4349-8F2F-B7D17DF9560E}">
      <dgm:prSet/>
      <dgm:spPr/>
      <dgm:t>
        <a:bodyPr/>
        <a:lstStyle/>
        <a:p>
          <a:endParaRPr lang="en-US"/>
        </a:p>
      </dgm:t>
    </dgm:pt>
    <dgm:pt modelId="{DE9580E9-D5FF-4B30-92DA-1185BEDB272B}">
      <dgm:prSet/>
      <dgm:spPr/>
      <dgm:t>
        <a:bodyPr/>
        <a:lstStyle/>
        <a:p>
          <a:r>
            <a:rPr lang="es-PA"/>
            <a:t>Alumno alumno</a:t>
          </a:r>
          <a:endParaRPr lang="en-US"/>
        </a:p>
      </dgm:t>
    </dgm:pt>
    <dgm:pt modelId="{77A2045F-BB80-48DA-864E-87EF1F837918}" type="parTrans" cxnId="{81AEC517-24E0-48B5-82DE-60E62DF3DF59}">
      <dgm:prSet/>
      <dgm:spPr/>
      <dgm:t>
        <a:bodyPr/>
        <a:lstStyle/>
        <a:p>
          <a:endParaRPr lang="en-US"/>
        </a:p>
      </dgm:t>
    </dgm:pt>
    <dgm:pt modelId="{42988BA9-57D1-4329-B255-FA3445F9784F}" type="sibTrans" cxnId="{81AEC517-24E0-48B5-82DE-60E62DF3DF59}">
      <dgm:prSet/>
      <dgm:spPr/>
      <dgm:t>
        <a:bodyPr/>
        <a:lstStyle/>
        <a:p>
          <a:endParaRPr lang="en-US"/>
        </a:p>
      </dgm:t>
    </dgm:pt>
    <dgm:pt modelId="{9CCEAEE5-D6D8-4A2E-BB15-E7EEEF27925E}">
      <dgm:prSet/>
      <dgm:spPr/>
      <dgm:t>
        <a:bodyPr/>
        <a:lstStyle/>
        <a:p>
          <a:r>
            <a:rPr lang="es-PA"/>
            <a:t>Maestro como mediador</a:t>
          </a:r>
          <a:endParaRPr lang="en-US"/>
        </a:p>
      </dgm:t>
    </dgm:pt>
    <dgm:pt modelId="{AD085E59-B9E0-4BF3-8522-80141C4F4434}" type="parTrans" cxnId="{30D8819A-0A63-4960-BDE4-2AB70FE2AF7A}">
      <dgm:prSet/>
      <dgm:spPr/>
      <dgm:t>
        <a:bodyPr/>
        <a:lstStyle/>
        <a:p>
          <a:endParaRPr lang="en-US"/>
        </a:p>
      </dgm:t>
    </dgm:pt>
    <dgm:pt modelId="{64E2E719-2073-4709-9C6E-C953C687D36D}" type="sibTrans" cxnId="{30D8819A-0A63-4960-BDE4-2AB70FE2AF7A}">
      <dgm:prSet/>
      <dgm:spPr/>
      <dgm:t>
        <a:bodyPr/>
        <a:lstStyle/>
        <a:p>
          <a:endParaRPr lang="en-US"/>
        </a:p>
      </dgm:t>
    </dgm:pt>
    <dgm:pt modelId="{26A1CB95-450A-4029-AE0D-6E4A95488851}">
      <dgm:prSet/>
      <dgm:spPr/>
      <dgm:t>
        <a:bodyPr/>
        <a:lstStyle/>
        <a:p>
          <a:r>
            <a:rPr lang="es-PA"/>
            <a:t>Lo importante es la presentación didáctica</a:t>
          </a:r>
          <a:endParaRPr lang="en-US"/>
        </a:p>
      </dgm:t>
    </dgm:pt>
    <dgm:pt modelId="{09FE58F8-3DB9-48B2-8915-F47FAA399EFB}" type="parTrans" cxnId="{D7282F90-6FD1-45CB-A6DC-E6D77EFB2720}">
      <dgm:prSet/>
      <dgm:spPr/>
      <dgm:t>
        <a:bodyPr/>
        <a:lstStyle/>
        <a:p>
          <a:endParaRPr lang="en-US"/>
        </a:p>
      </dgm:t>
    </dgm:pt>
    <dgm:pt modelId="{25D1D39C-2AB0-46CF-8D1C-29EC584F6668}" type="sibTrans" cxnId="{D7282F90-6FD1-45CB-A6DC-E6D77EFB2720}">
      <dgm:prSet/>
      <dgm:spPr/>
      <dgm:t>
        <a:bodyPr/>
        <a:lstStyle/>
        <a:p>
          <a:endParaRPr lang="en-US"/>
        </a:p>
      </dgm:t>
    </dgm:pt>
    <dgm:pt modelId="{A628549A-EC4A-4051-8081-988887B2DFAD}" type="pres">
      <dgm:prSet presAssocID="{8323D229-231C-4FA7-A605-D48FA3EFC3CD}" presName="root" presStyleCnt="0">
        <dgm:presLayoutVars>
          <dgm:dir/>
          <dgm:resizeHandles val="exact"/>
        </dgm:presLayoutVars>
      </dgm:prSet>
      <dgm:spPr/>
    </dgm:pt>
    <dgm:pt modelId="{7A60236E-993C-4C35-92ED-4B854B98AA97}" type="pres">
      <dgm:prSet presAssocID="{E4D9988E-6655-4F46-ADAB-364BBAABBC71}" presName="compNode" presStyleCnt="0"/>
      <dgm:spPr/>
    </dgm:pt>
    <dgm:pt modelId="{B717E249-FCC8-410B-99EB-8F3B26A17631}" type="pres">
      <dgm:prSet presAssocID="{E4D9988E-6655-4F46-ADAB-364BBAABBC71}" presName="bgRect" presStyleLbl="bgShp" presStyleIdx="0" presStyleCnt="3"/>
      <dgm:spPr/>
    </dgm:pt>
    <dgm:pt modelId="{8175AD9D-4A65-4D39-AA1A-45F4AA5768E0}" type="pres">
      <dgm:prSet presAssocID="{E4D9988E-6655-4F46-ADAB-364BBAABBC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67B1F2A-5020-4231-B40B-70E24FEDDE02}" type="pres">
      <dgm:prSet presAssocID="{E4D9988E-6655-4F46-ADAB-364BBAABBC71}" presName="spaceRect" presStyleCnt="0"/>
      <dgm:spPr/>
    </dgm:pt>
    <dgm:pt modelId="{9FBD2981-EAE0-4356-8602-0516FB92783C}" type="pres">
      <dgm:prSet presAssocID="{E4D9988E-6655-4F46-ADAB-364BBAABBC71}" presName="parTx" presStyleLbl="revTx" presStyleIdx="0" presStyleCnt="4">
        <dgm:presLayoutVars>
          <dgm:chMax val="0"/>
          <dgm:chPref val="0"/>
        </dgm:presLayoutVars>
      </dgm:prSet>
      <dgm:spPr/>
    </dgm:pt>
    <dgm:pt modelId="{295266CF-ABB5-45F3-9456-8F2A6140F32C}" type="pres">
      <dgm:prSet presAssocID="{53EC28F8-A20F-4A5D-8412-7E485D7548B7}" presName="sibTrans" presStyleCnt="0"/>
      <dgm:spPr/>
    </dgm:pt>
    <dgm:pt modelId="{345519B8-7C94-4759-9523-C436925F6473}" type="pres">
      <dgm:prSet presAssocID="{99EDD218-D2EB-4AD0-96B7-F5D12F403207}" presName="compNode" presStyleCnt="0"/>
      <dgm:spPr/>
    </dgm:pt>
    <dgm:pt modelId="{87A8015D-863B-4E87-86D7-021CE77FB506}" type="pres">
      <dgm:prSet presAssocID="{99EDD218-D2EB-4AD0-96B7-F5D12F403207}" presName="bgRect" presStyleLbl="bgShp" presStyleIdx="1" presStyleCnt="3"/>
      <dgm:spPr/>
    </dgm:pt>
    <dgm:pt modelId="{755BCD22-C0BB-4EA7-9E73-B7B28A45A66D}" type="pres">
      <dgm:prSet presAssocID="{99EDD218-D2EB-4AD0-96B7-F5D12F40320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DDC10B6-6616-4FE6-8C1C-9E3DB37B8E2D}" type="pres">
      <dgm:prSet presAssocID="{99EDD218-D2EB-4AD0-96B7-F5D12F403207}" presName="spaceRect" presStyleCnt="0"/>
      <dgm:spPr/>
    </dgm:pt>
    <dgm:pt modelId="{D6C46E3A-D19B-4CDF-A471-763319E290D7}" type="pres">
      <dgm:prSet presAssocID="{99EDD218-D2EB-4AD0-96B7-F5D12F403207}" presName="parTx" presStyleLbl="revTx" presStyleIdx="1" presStyleCnt="4">
        <dgm:presLayoutVars>
          <dgm:chMax val="0"/>
          <dgm:chPref val="0"/>
        </dgm:presLayoutVars>
      </dgm:prSet>
      <dgm:spPr/>
    </dgm:pt>
    <dgm:pt modelId="{F1E4C197-C9EE-4154-8F30-0BBC2C271259}" type="pres">
      <dgm:prSet presAssocID="{99EDD218-D2EB-4AD0-96B7-F5D12F403207}" presName="desTx" presStyleLbl="revTx" presStyleIdx="2" presStyleCnt="4">
        <dgm:presLayoutVars/>
      </dgm:prSet>
      <dgm:spPr/>
    </dgm:pt>
    <dgm:pt modelId="{4B097E58-24C4-4504-A37D-126D9713D1F4}" type="pres">
      <dgm:prSet presAssocID="{171FD3C8-4F21-4484-BDED-4B60B0443B2D}" presName="sibTrans" presStyleCnt="0"/>
      <dgm:spPr/>
    </dgm:pt>
    <dgm:pt modelId="{11A71BF8-9C95-407F-BBDD-12C393EDFA67}" type="pres">
      <dgm:prSet presAssocID="{26A1CB95-450A-4029-AE0D-6E4A95488851}" presName="compNode" presStyleCnt="0"/>
      <dgm:spPr/>
    </dgm:pt>
    <dgm:pt modelId="{A8D4E89E-6C89-4062-A47C-7E2E4A791CCE}" type="pres">
      <dgm:prSet presAssocID="{26A1CB95-450A-4029-AE0D-6E4A95488851}" presName="bgRect" presStyleLbl="bgShp" presStyleIdx="2" presStyleCnt="3"/>
      <dgm:spPr/>
    </dgm:pt>
    <dgm:pt modelId="{67E0F931-1BEF-4824-AE68-85E0E9921DC5}" type="pres">
      <dgm:prSet presAssocID="{26A1CB95-450A-4029-AE0D-6E4A9548885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0EBC2C7C-A383-4393-A136-263522858AA7}" type="pres">
      <dgm:prSet presAssocID="{26A1CB95-450A-4029-AE0D-6E4A95488851}" presName="spaceRect" presStyleCnt="0"/>
      <dgm:spPr/>
    </dgm:pt>
    <dgm:pt modelId="{1883E28F-5CBB-4FDB-8221-B11C4DC8FAB2}" type="pres">
      <dgm:prSet presAssocID="{26A1CB95-450A-4029-AE0D-6E4A9548885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BFE200E-F692-4F5F-9E9F-D3315E652012}" type="presOf" srcId="{DE9580E9-D5FF-4B30-92DA-1185BEDB272B}" destId="{F1E4C197-C9EE-4154-8F30-0BBC2C271259}" srcOrd="0" destOrd="1" presId="urn:microsoft.com/office/officeart/2018/2/layout/IconVerticalSolidList"/>
    <dgm:cxn modelId="{81AEC517-24E0-48B5-82DE-60E62DF3DF59}" srcId="{99EDD218-D2EB-4AD0-96B7-F5D12F403207}" destId="{DE9580E9-D5FF-4B30-92DA-1185BEDB272B}" srcOrd="1" destOrd="0" parTransId="{77A2045F-BB80-48DA-864E-87EF1F837918}" sibTransId="{42988BA9-57D1-4329-B255-FA3445F9784F}"/>
    <dgm:cxn modelId="{9148CC5E-DECE-42D7-98A5-3E5447C2118C}" type="presOf" srcId="{9CCEAEE5-D6D8-4A2E-BB15-E7EEEF27925E}" destId="{F1E4C197-C9EE-4154-8F30-0BBC2C271259}" srcOrd="0" destOrd="2" presId="urn:microsoft.com/office/officeart/2018/2/layout/IconVerticalSolidList"/>
    <dgm:cxn modelId="{0F0B1E5F-ED85-4214-8723-9D2EDF20F0A1}" type="presOf" srcId="{99EDD218-D2EB-4AD0-96B7-F5D12F403207}" destId="{D6C46E3A-D19B-4CDF-A471-763319E290D7}" srcOrd="0" destOrd="0" presId="urn:microsoft.com/office/officeart/2018/2/layout/IconVerticalSolidList"/>
    <dgm:cxn modelId="{F5B81B69-4192-499B-B9A8-4FFC3CE29B78}" type="presOf" srcId="{E4D9988E-6655-4F46-ADAB-364BBAABBC71}" destId="{9FBD2981-EAE0-4356-8602-0516FB92783C}" srcOrd="0" destOrd="0" presId="urn:microsoft.com/office/officeart/2018/2/layout/IconVerticalSolidList"/>
    <dgm:cxn modelId="{2735E351-E1BA-4B3B-ADB8-71513A4D7079}" type="presOf" srcId="{19BE8E70-7FE9-4C30-AE14-8EB24CCA4BC3}" destId="{F1E4C197-C9EE-4154-8F30-0BBC2C271259}" srcOrd="0" destOrd="0" presId="urn:microsoft.com/office/officeart/2018/2/layout/IconVerticalSolidList"/>
    <dgm:cxn modelId="{13DA978C-0583-4D38-9A8C-919DF0B8C450}" type="presOf" srcId="{26A1CB95-450A-4029-AE0D-6E4A95488851}" destId="{1883E28F-5CBB-4FDB-8221-B11C4DC8FAB2}" srcOrd="0" destOrd="0" presId="urn:microsoft.com/office/officeart/2018/2/layout/IconVerticalSolidList"/>
    <dgm:cxn modelId="{1506C38C-1F77-4245-934D-18C4111AFD86}" srcId="{8323D229-231C-4FA7-A605-D48FA3EFC3CD}" destId="{99EDD218-D2EB-4AD0-96B7-F5D12F403207}" srcOrd="1" destOrd="0" parTransId="{95E4E969-E883-4486-98FB-B18873065F68}" sibTransId="{171FD3C8-4F21-4484-BDED-4B60B0443B2D}"/>
    <dgm:cxn modelId="{D7282F90-6FD1-45CB-A6DC-E6D77EFB2720}" srcId="{8323D229-231C-4FA7-A605-D48FA3EFC3CD}" destId="{26A1CB95-450A-4029-AE0D-6E4A95488851}" srcOrd="2" destOrd="0" parTransId="{09FE58F8-3DB9-48B2-8915-F47FAA399EFB}" sibTransId="{25D1D39C-2AB0-46CF-8D1C-29EC584F6668}"/>
    <dgm:cxn modelId="{08BACC96-8959-4DB0-9A4C-7F5E2D4AA0E7}" type="presOf" srcId="{8323D229-231C-4FA7-A605-D48FA3EFC3CD}" destId="{A628549A-EC4A-4051-8081-988887B2DFAD}" srcOrd="0" destOrd="0" presId="urn:microsoft.com/office/officeart/2018/2/layout/IconVerticalSolidList"/>
    <dgm:cxn modelId="{30D8819A-0A63-4960-BDE4-2AB70FE2AF7A}" srcId="{99EDD218-D2EB-4AD0-96B7-F5D12F403207}" destId="{9CCEAEE5-D6D8-4A2E-BB15-E7EEEF27925E}" srcOrd="2" destOrd="0" parTransId="{AD085E59-B9E0-4BF3-8522-80141C4F4434}" sibTransId="{64E2E719-2073-4709-9C6E-C953C687D36D}"/>
    <dgm:cxn modelId="{63DA1EB5-9D0E-4C84-9706-98B42B22ACF8}" srcId="{8323D229-231C-4FA7-A605-D48FA3EFC3CD}" destId="{E4D9988E-6655-4F46-ADAB-364BBAABBC71}" srcOrd="0" destOrd="0" parTransId="{E5E8D61D-C3B0-4375-BD01-1F22CA3C9D86}" sibTransId="{53EC28F8-A20F-4A5D-8412-7E485D7548B7}"/>
    <dgm:cxn modelId="{E813FDE5-75C4-4349-8F2F-B7D17DF9560E}" srcId="{99EDD218-D2EB-4AD0-96B7-F5D12F403207}" destId="{19BE8E70-7FE9-4C30-AE14-8EB24CCA4BC3}" srcOrd="0" destOrd="0" parTransId="{100A6A9D-356E-47CF-8D2B-D9DB25A870D8}" sibTransId="{43B9479F-D84D-4F90-A919-E7F555710168}"/>
    <dgm:cxn modelId="{819EA181-0E67-459C-976F-4625284CF524}" type="presParOf" srcId="{A628549A-EC4A-4051-8081-988887B2DFAD}" destId="{7A60236E-993C-4C35-92ED-4B854B98AA97}" srcOrd="0" destOrd="0" presId="urn:microsoft.com/office/officeart/2018/2/layout/IconVerticalSolidList"/>
    <dgm:cxn modelId="{34A77A1A-688F-4198-8453-DA4E960F064F}" type="presParOf" srcId="{7A60236E-993C-4C35-92ED-4B854B98AA97}" destId="{B717E249-FCC8-410B-99EB-8F3B26A17631}" srcOrd="0" destOrd="0" presId="urn:microsoft.com/office/officeart/2018/2/layout/IconVerticalSolidList"/>
    <dgm:cxn modelId="{452989E0-07DE-4152-9B1A-2DA553FBDD01}" type="presParOf" srcId="{7A60236E-993C-4C35-92ED-4B854B98AA97}" destId="{8175AD9D-4A65-4D39-AA1A-45F4AA5768E0}" srcOrd="1" destOrd="0" presId="urn:microsoft.com/office/officeart/2018/2/layout/IconVerticalSolidList"/>
    <dgm:cxn modelId="{7AF9C180-6CCE-4974-94A3-AB043F917F8E}" type="presParOf" srcId="{7A60236E-993C-4C35-92ED-4B854B98AA97}" destId="{367B1F2A-5020-4231-B40B-70E24FEDDE02}" srcOrd="2" destOrd="0" presId="urn:microsoft.com/office/officeart/2018/2/layout/IconVerticalSolidList"/>
    <dgm:cxn modelId="{A69C1CD5-E14A-4200-A111-AD6247504B64}" type="presParOf" srcId="{7A60236E-993C-4C35-92ED-4B854B98AA97}" destId="{9FBD2981-EAE0-4356-8602-0516FB92783C}" srcOrd="3" destOrd="0" presId="urn:microsoft.com/office/officeart/2018/2/layout/IconVerticalSolidList"/>
    <dgm:cxn modelId="{E16BAA2E-391D-4FCF-94CE-72F028D39FB7}" type="presParOf" srcId="{A628549A-EC4A-4051-8081-988887B2DFAD}" destId="{295266CF-ABB5-45F3-9456-8F2A6140F32C}" srcOrd="1" destOrd="0" presId="urn:microsoft.com/office/officeart/2018/2/layout/IconVerticalSolidList"/>
    <dgm:cxn modelId="{D309A4C0-A234-41D9-9315-C0C081696FEB}" type="presParOf" srcId="{A628549A-EC4A-4051-8081-988887B2DFAD}" destId="{345519B8-7C94-4759-9523-C436925F6473}" srcOrd="2" destOrd="0" presId="urn:microsoft.com/office/officeart/2018/2/layout/IconVerticalSolidList"/>
    <dgm:cxn modelId="{E0448EED-2A85-48CC-B3FF-84C90577DD4D}" type="presParOf" srcId="{345519B8-7C94-4759-9523-C436925F6473}" destId="{87A8015D-863B-4E87-86D7-021CE77FB506}" srcOrd="0" destOrd="0" presId="urn:microsoft.com/office/officeart/2018/2/layout/IconVerticalSolidList"/>
    <dgm:cxn modelId="{44B87206-594E-4E88-BAE1-8073D04465CF}" type="presParOf" srcId="{345519B8-7C94-4759-9523-C436925F6473}" destId="{755BCD22-C0BB-4EA7-9E73-B7B28A45A66D}" srcOrd="1" destOrd="0" presId="urn:microsoft.com/office/officeart/2018/2/layout/IconVerticalSolidList"/>
    <dgm:cxn modelId="{65A637EF-9916-4C78-A4AB-0B92637BB5E5}" type="presParOf" srcId="{345519B8-7C94-4759-9523-C436925F6473}" destId="{0DDC10B6-6616-4FE6-8C1C-9E3DB37B8E2D}" srcOrd="2" destOrd="0" presId="urn:microsoft.com/office/officeart/2018/2/layout/IconVerticalSolidList"/>
    <dgm:cxn modelId="{6B8FBE51-7506-431E-915F-C8E2F18DF5BD}" type="presParOf" srcId="{345519B8-7C94-4759-9523-C436925F6473}" destId="{D6C46E3A-D19B-4CDF-A471-763319E290D7}" srcOrd="3" destOrd="0" presId="urn:microsoft.com/office/officeart/2018/2/layout/IconVerticalSolidList"/>
    <dgm:cxn modelId="{BD2BD27D-EC5B-4B2C-851E-7FF3B71820B0}" type="presParOf" srcId="{345519B8-7C94-4759-9523-C436925F6473}" destId="{F1E4C197-C9EE-4154-8F30-0BBC2C271259}" srcOrd="4" destOrd="0" presId="urn:microsoft.com/office/officeart/2018/2/layout/IconVerticalSolidList"/>
    <dgm:cxn modelId="{2445ED91-B77F-491F-A245-DC8B50D7399F}" type="presParOf" srcId="{A628549A-EC4A-4051-8081-988887B2DFAD}" destId="{4B097E58-24C4-4504-A37D-126D9713D1F4}" srcOrd="3" destOrd="0" presId="urn:microsoft.com/office/officeart/2018/2/layout/IconVerticalSolidList"/>
    <dgm:cxn modelId="{B07E244E-9152-4632-B8D1-6FD5D9BFC844}" type="presParOf" srcId="{A628549A-EC4A-4051-8081-988887B2DFAD}" destId="{11A71BF8-9C95-407F-BBDD-12C393EDFA67}" srcOrd="4" destOrd="0" presId="urn:microsoft.com/office/officeart/2018/2/layout/IconVerticalSolidList"/>
    <dgm:cxn modelId="{03DDBE31-1959-4859-A95C-BC2AF19C2081}" type="presParOf" srcId="{11A71BF8-9C95-407F-BBDD-12C393EDFA67}" destId="{A8D4E89E-6C89-4062-A47C-7E2E4A791CCE}" srcOrd="0" destOrd="0" presId="urn:microsoft.com/office/officeart/2018/2/layout/IconVerticalSolidList"/>
    <dgm:cxn modelId="{0EED2D5E-AF88-4104-B7FD-10DCD4A4ACBB}" type="presParOf" srcId="{11A71BF8-9C95-407F-BBDD-12C393EDFA67}" destId="{67E0F931-1BEF-4824-AE68-85E0E9921DC5}" srcOrd="1" destOrd="0" presId="urn:microsoft.com/office/officeart/2018/2/layout/IconVerticalSolidList"/>
    <dgm:cxn modelId="{4BDB9548-B951-4F2C-8AEA-57AE1334E848}" type="presParOf" srcId="{11A71BF8-9C95-407F-BBDD-12C393EDFA67}" destId="{0EBC2C7C-A383-4393-A136-263522858AA7}" srcOrd="2" destOrd="0" presId="urn:microsoft.com/office/officeart/2018/2/layout/IconVerticalSolidList"/>
    <dgm:cxn modelId="{8BDF2485-9A9E-49EF-B0D3-84B6BFA42F2E}" type="presParOf" srcId="{11A71BF8-9C95-407F-BBDD-12C393EDFA67}" destId="{1883E28F-5CBB-4FDB-8221-B11C4DC8FA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F6CA62-3611-4117-A16A-2090B21CEB6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B969490-7F91-45B8-893A-567EBFEAD5B1}">
      <dgm:prSet/>
      <dgm:spPr/>
      <dgm:t>
        <a:bodyPr/>
        <a:lstStyle/>
        <a:p>
          <a:pPr>
            <a:defRPr cap="all"/>
          </a:pPr>
          <a:r>
            <a:rPr lang="es-PA"/>
            <a:t>Software educativo</a:t>
          </a:r>
          <a:endParaRPr lang="en-US"/>
        </a:p>
      </dgm:t>
    </dgm:pt>
    <dgm:pt modelId="{94789BB5-5C47-45F5-838C-BFEB0447864B}" type="parTrans" cxnId="{6070EA80-43D8-41F3-A979-37523DD8E6F1}">
      <dgm:prSet/>
      <dgm:spPr/>
      <dgm:t>
        <a:bodyPr/>
        <a:lstStyle/>
        <a:p>
          <a:endParaRPr lang="en-US"/>
        </a:p>
      </dgm:t>
    </dgm:pt>
    <dgm:pt modelId="{F1873506-32B7-4611-9586-54E02F226608}" type="sibTrans" cxnId="{6070EA80-43D8-41F3-A979-37523DD8E6F1}">
      <dgm:prSet/>
      <dgm:spPr/>
      <dgm:t>
        <a:bodyPr/>
        <a:lstStyle/>
        <a:p>
          <a:endParaRPr lang="en-US"/>
        </a:p>
      </dgm:t>
    </dgm:pt>
    <dgm:pt modelId="{4B0E41D4-6A7F-4533-9313-A2A4A8204943}">
      <dgm:prSet/>
      <dgm:spPr/>
      <dgm:t>
        <a:bodyPr/>
        <a:lstStyle/>
        <a:p>
          <a:pPr>
            <a:defRPr cap="all"/>
          </a:pPr>
          <a:r>
            <a:rPr lang="es-PA"/>
            <a:t>Simuladores</a:t>
          </a:r>
          <a:endParaRPr lang="en-US"/>
        </a:p>
      </dgm:t>
    </dgm:pt>
    <dgm:pt modelId="{63741AA7-BBE1-428F-91AB-7A9284C21A3F}" type="parTrans" cxnId="{1EAC92F6-5C2D-48F0-BB42-E857470AD260}">
      <dgm:prSet/>
      <dgm:spPr/>
      <dgm:t>
        <a:bodyPr/>
        <a:lstStyle/>
        <a:p>
          <a:endParaRPr lang="en-US"/>
        </a:p>
      </dgm:t>
    </dgm:pt>
    <dgm:pt modelId="{046AEBDF-DE5A-40A2-A380-E7231B299E73}" type="sibTrans" cxnId="{1EAC92F6-5C2D-48F0-BB42-E857470AD260}">
      <dgm:prSet/>
      <dgm:spPr/>
      <dgm:t>
        <a:bodyPr/>
        <a:lstStyle/>
        <a:p>
          <a:endParaRPr lang="en-US"/>
        </a:p>
      </dgm:t>
    </dgm:pt>
    <dgm:pt modelId="{BB1B231C-1A0C-4023-8A15-78458DA6404F}">
      <dgm:prSet/>
      <dgm:spPr/>
      <dgm:t>
        <a:bodyPr/>
        <a:lstStyle/>
        <a:p>
          <a:pPr>
            <a:defRPr cap="all"/>
          </a:pPr>
          <a:r>
            <a:rPr lang="es-PA"/>
            <a:t>Hipertextos/hipermedia</a:t>
          </a:r>
          <a:endParaRPr lang="en-US"/>
        </a:p>
      </dgm:t>
    </dgm:pt>
    <dgm:pt modelId="{9058ECF2-F558-47D7-874E-65EB7185CE2B}" type="parTrans" cxnId="{43C21BB8-4BDB-44E1-A50C-2CAAB5C9FB3C}">
      <dgm:prSet/>
      <dgm:spPr/>
      <dgm:t>
        <a:bodyPr/>
        <a:lstStyle/>
        <a:p>
          <a:endParaRPr lang="en-US"/>
        </a:p>
      </dgm:t>
    </dgm:pt>
    <dgm:pt modelId="{7FE8B0E7-8585-4F3B-8FB4-611D567D4DD6}" type="sibTrans" cxnId="{43C21BB8-4BDB-44E1-A50C-2CAAB5C9FB3C}">
      <dgm:prSet/>
      <dgm:spPr/>
      <dgm:t>
        <a:bodyPr/>
        <a:lstStyle/>
        <a:p>
          <a:endParaRPr lang="en-US"/>
        </a:p>
      </dgm:t>
    </dgm:pt>
    <dgm:pt modelId="{BC2BF9C4-4461-4BB7-ABA5-E69BC8AEF2BA}">
      <dgm:prSet/>
      <dgm:spPr/>
      <dgm:t>
        <a:bodyPr/>
        <a:lstStyle/>
        <a:p>
          <a:pPr>
            <a:defRPr cap="all"/>
          </a:pPr>
          <a:r>
            <a:rPr lang="es-PA"/>
            <a:t>Internet y correo electrónico</a:t>
          </a:r>
          <a:endParaRPr lang="en-US"/>
        </a:p>
      </dgm:t>
    </dgm:pt>
    <dgm:pt modelId="{0461014A-B4DC-4A04-A8A2-B62A0DAD4516}" type="parTrans" cxnId="{75971F33-E1C3-437D-BC91-051B85431CBC}">
      <dgm:prSet/>
      <dgm:spPr/>
      <dgm:t>
        <a:bodyPr/>
        <a:lstStyle/>
        <a:p>
          <a:endParaRPr lang="en-US"/>
        </a:p>
      </dgm:t>
    </dgm:pt>
    <dgm:pt modelId="{23E3E836-AFA8-4B7C-84EF-72971D028989}" type="sibTrans" cxnId="{75971F33-E1C3-437D-BC91-051B85431CBC}">
      <dgm:prSet/>
      <dgm:spPr/>
      <dgm:t>
        <a:bodyPr/>
        <a:lstStyle/>
        <a:p>
          <a:endParaRPr lang="en-US"/>
        </a:p>
      </dgm:t>
    </dgm:pt>
    <dgm:pt modelId="{4BBC4C9E-630C-4490-AFC6-871E166FB45B}" type="pres">
      <dgm:prSet presAssocID="{FEF6CA62-3611-4117-A16A-2090B21CEB6B}" presName="root" presStyleCnt="0">
        <dgm:presLayoutVars>
          <dgm:dir/>
          <dgm:resizeHandles val="exact"/>
        </dgm:presLayoutVars>
      </dgm:prSet>
      <dgm:spPr/>
    </dgm:pt>
    <dgm:pt modelId="{E0E3AEB1-A760-494E-A6BF-22058CED88AE}" type="pres">
      <dgm:prSet presAssocID="{4B969490-7F91-45B8-893A-567EBFEAD5B1}" presName="compNode" presStyleCnt="0"/>
      <dgm:spPr/>
    </dgm:pt>
    <dgm:pt modelId="{421985A3-0061-470E-8BDF-4EFBAA3F4740}" type="pres">
      <dgm:prSet presAssocID="{4B969490-7F91-45B8-893A-567EBFEAD5B1}" presName="iconBgRect" presStyleLbl="bgShp" presStyleIdx="0" presStyleCnt="4"/>
      <dgm:spPr/>
    </dgm:pt>
    <dgm:pt modelId="{41D47433-38A1-433E-8FF1-7AB463AA7571}" type="pres">
      <dgm:prSet presAssocID="{4B969490-7F91-45B8-893A-567EBFEAD5B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1BB0FFF-28BF-4207-A8C0-39540323FC76}" type="pres">
      <dgm:prSet presAssocID="{4B969490-7F91-45B8-893A-567EBFEAD5B1}" presName="spaceRect" presStyleCnt="0"/>
      <dgm:spPr/>
    </dgm:pt>
    <dgm:pt modelId="{F4395318-7353-4858-B1C2-C19EE41D9850}" type="pres">
      <dgm:prSet presAssocID="{4B969490-7F91-45B8-893A-567EBFEAD5B1}" presName="textRect" presStyleLbl="revTx" presStyleIdx="0" presStyleCnt="4">
        <dgm:presLayoutVars>
          <dgm:chMax val="1"/>
          <dgm:chPref val="1"/>
        </dgm:presLayoutVars>
      </dgm:prSet>
      <dgm:spPr/>
    </dgm:pt>
    <dgm:pt modelId="{881CD345-284B-4292-BF24-0F21EC6CD853}" type="pres">
      <dgm:prSet presAssocID="{F1873506-32B7-4611-9586-54E02F226608}" presName="sibTrans" presStyleCnt="0"/>
      <dgm:spPr/>
    </dgm:pt>
    <dgm:pt modelId="{25F0F9AE-04F7-459B-AFEB-8A0E29AAD477}" type="pres">
      <dgm:prSet presAssocID="{4B0E41D4-6A7F-4533-9313-A2A4A8204943}" presName="compNode" presStyleCnt="0"/>
      <dgm:spPr/>
    </dgm:pt>
    <dgm:pt modelId="{951CB46C-C527-49CC-BAA7-17FBCD4F86B8}" type="pres">
      <dgm:prSet presAssocID="{4B0E41D4-6A7F-4533-9313-A2A4A8204943}" presName="iconBgRect" presStyleLbl="bgShp" presStyleIdx="1" presStyleCnt="4"/>
      <dgm:spPr/>
    </dgm:pt>
    <dgm:pt modelId="{7E162AD4-911C-4792-878B-CF7F944F6D6A}" type="pres">
      <dgm:prSet presAssocID="{4B0E41D4-6A7F-4533-9313-A2A4A82049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rtual RealityHeadset"/>
        </a:ext>
      </dgm:extLst>
    </dgm:pt>
    <dgm:pt modelId="{4958D2AC-26CB-4F8F-98CE-6C9D6C601F2C}" type="pres">
      <dgm:prSet presAssocID="{4B0E41D4-6A7F-4533-9313-A2A4A8204943}" presName="spaceRect" presStyleCnt="0"/>
      <dgm:spPr/>
    </dgm:pt>
    <dgm:pt modelId="{37A2F0D7-81A8-4207-B698-62FE51BBE013}" type="pres">
      <dgm:prSet presAssocID="{4B0E41D4-6A7F-4533-9313-A2A4A8204943}" presName="textRect" presStyleLbl="revTx" presStyleIdx="1" presStyleCnt="4">
        <dgm:presLayoutVars>
          <dgm:chMax val="1"/>
          <dgm:chPref val="1"/>
        </dgm:presLayoutVars>
      </dgm:prSet>
      <dgm:spPr/>
    </dgm:pt>
    <dgm:pt modelId="{C02EF622-4475-4F96-9464-775D454D0458}" type="pres">
      <dgm:prSet presAssocID="{046AEBDF-DE5A-40A2-A380-E7231B299E73}" presName="sibTrans" presStyleCnt="0"/>
      <dgm:spPr/>
    </dgm:pt>
    <dgm:pt modelId="{193268F9-1AE9-4754-A35C-4A3F3D6A2DCF}" type="pres">
      <dgm:prSet presAssocID="{BB1B231C-1A0C-4023-8A15-78458DA6404F}" presName="compNode" presStyleCnt="0"/>
      <dgm:spPr/>
    </dgm:pt>
    <dgm:pt modelId="{4C38B706-C206-4C71-8827-E3A8E08FB9B8}" type="pres">
      <dgm:prSet presAssocID="{BB1B231C-1A0C-4023-8A15-78458DA6404F}" presName="iconBgRect" presStyleLbl="bgShp" presStyleIdx="2" presStyleCnt="4"/>
      <dgm:spPr/>
    </dgm:pt>
    <dgm:pt modelId="{08033E6F-3C6D-424B-A435-D169A37B98F7}" type="pres">
      <dgm:prSet presAssocID="{BB1B231C-1A0C-4023-8A15-78458DA6404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D9B31F20-8EF0-4827-95BE-811A68330FA8}" type="pres">
      <dgm:prSet presAssocID="{BB1B231C-1A0C-4023-8A15-78458DA6404F}" presName="spaceRect" presStyleCnt="0"/>
      <dgm:spPr/>
    </dgm:pt>
    <dgm:pt modelId="{8FFD9853-BADC-42B2-9A6B-7D5497BB19DE}" type="pres">
      <dgm:prSet presAssocID="{BB1B231C-1A0C-4023-8A15-78458DA6404F}" presName="textRect" presStyleLbl="revTx" presStyleIdx="2" presStyleCnt="4">
        <dgm:presLayoutVars>
          <dgm:chMax val="1"/>
          <dgm:chPref val="1"/>
        </dgm:presLayoutVars>
      </dgm:prSet>
      <dgm:spPr/>
    </dgm:pt>
    <dgm:pt modelId="{339F04B2-CE92-493A-AC30-92748E34E32D}" type="pres">
      <dgm:prSet presAssocID="{7FE8B0E7-8585-4F3B-8FB4-611D567D4DD6}" presName="sibTrans" presStyleCnt="0"/>
      <dgm:spPr/>
    </dgm:pt>
    <dgm:pt modelId="{E4EBCB1B-C58E-436D-AA75-BFA92704B2F8}" type="pres">
      <dgm:prSet presAssocID="{BC2BF9C4-4461-4BB7-ABA5-E69BC8AEF2BA}" presName="compNode" presStyleCnt="0"/>
      <dgm:spPr/>
    </dgm:pt>
    <dgm:pt modelId="{EF572D37-D5F9-47C4-B98B-5F03354B1F3A}" type="pres">
      <dgm:prSet presAssocID="{BC2BF9C4-4461-4BB7-ABA5-E69BC8AEF2BA}" presName="iconBgRect" presStyleLbl="bgShp" presStyleIdx="3" presStyleCnt="4"/>
      <dgm:spPr/>
    </dgm:pt>
    <dgm:pt modelId="{2BE15283-4C87-403E-9718-ACFBE1220885}" type="pres">
      <dgm:prSet presAssocID="{BC2BF9C4-4461-4BB7-ABA5-E69BC8AEF2B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3944A975-F1E7-480D-8001-BFB34249429B}" type="pres">
      <dgm:prSet presAssocID="{BC2BF9C4-4461-4BB7-ABA5-E69BC8AEF2BA}" presName="spaceRect" presStyleCnt="0"/>
      <dgm:spPr/>
    </dgm:pt>
    <dgm:pt modelId="{CC7E7A7D-CF59-49DB-A24E-E6F00D66B59A}" type="pres">
      <dgm:prSet presAssocID="{BC2BF9C4-4461-4BB7-ABA5-E69BC8AEF2B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7098420-90BE-451D-A18B-7B39B6B13891}" type="presOf" srcId="{4B969490-7F91-45B8-893A-567EBFEAD5B1}" destId="{F4395318-7353-4858-B1C2-C19EE41D9850}" srcOrd="0" destOrd="0" presId="urn:microsoft.com/office/officeart/2018/5/layout/IconCircleLabelList"/>
    <dgm:cxn modelId="{75971F33-E1C3-437D-BC91-051B85431CBC}" srcId="{FEF6CA62-3611-4117-A16A-2090B21CEB6B}" destId="{BC2BF9C4-4461-4BB7-ABA5-E69BC8AEF2BA}" srcOrd="3" destOrd="0" parTransId="{0461014A-B4DC-4A04-A8A2-B62A0DAD4516}" sibTransId="{23E3E836-AFA8-4B7C-84EF-72971D028989}"/>
    <dgm:cxn modelId="{E627DE37-4F3D-43DF-9960-A81C8BF9831A}" type="presOf" srcId="{4B0E41D4-6A7F-4533-9313-A2A4A8204943}" destId="{37A2F0D7-81A8-4207-B698-62FE51BBE013}" srcOrd="0" destOrd="0" presId="urn:microsoft.com/office/officeart/2018/5/layout/IconCircleLabelList"/>
    <dgm:cxn modelId="{6070EA80-43D8-41F3-A979-37523DD8E6F1}" srcId="{FEF6CA62-3611-4117-A16A-2090B21CEB6B}" destId="{4B969490-7F91-45B8-893A-567EBFEAD5B1}" srcOrd="0" destOrd="0" parTransId="{94789BB5-5C47-45F5-838C-BFEB0447864B}" sibTransId="{F1873506-32B7-4611-9586-54E02F226608}"/>
    <dgm:cxn modelId="{5887CFB7-92EB-48B3-B305-9230BF6D9AD3}" type="presOf" srcId="{FEF6CA62-3611-4117-A16A-2090B21CEB6B}" destId="{4BBC4C9E-630C-4490-AFC6-871E166FB45B}" srcOrd="0" destOrd="0" presId="urn:microsoft.com/office/officeart/2018/5/layout/IconCircleLabelList"/>
    <dgm:cxn modelId="{43C21BB8-4BDB-44E1-A50C-2CAAB5C9FB3C}" srcId="{FEF6CA62-3611-4117-A16A-2090B21CEB6B}" destId="{BB1B231C-1A0C-4023-8A15-78458DA6404F}" srcOrd="2" destOrd="0" parTransId="{9058ECF2-F558-47D7-874E-65EB7185CE2B}" sibTransId="{7FE8B0E7-8585-4F3B-8FB4-611D567D4DD6}"/>
    <dgm:cxn modelId="{1749EDCB-08F5-4E3D-8E98-EE170691CCDC}" type="presOf" srcId="{BC2BF9C4-4461-4BB7-ABA5-E69BC8AEF2BA}" destId="{CC7E7A7D-CF59-49DB-A24E-E6F00D66B59A}" srcOrd="0" destOrd="0" presId="urn:microsoft.com/office/officeart/2018/5/layout/IconCircleLabelList"/>
    <dgm:cxn modelId="{3BC77EE2-B438-494F-A50F-FD7C55783D90}" type="presOf" srcId="{BB1B231C-1A0C-4023-8A15-78458DA6404F}" destId="{8FFD9853-BADC-42B2-9A6B-7D5497BB19DE}" srcOrd="0" destOrd="0" presId="urn:microsoft.com/office/officeart/2018/5/layout/IconCircleLabelList"/>
    <dgm:cxn modelId="{1EAC92F6-5C2D-48F0-BB42-E857470AD260}" srcId="{FEF6CA62-3611-4117-A16A-2090B21CEB6B}" destId="{4B0E41D4-6A7F-4533-9313-A2A4A8204943}" srcOrd="1" destOrd="0" parTransId="{63741AA7-BBE1-428F-91AB-7A9284C21A3F}" sibTransId="{046AEBDF-DE5A-40A2-A380-E7231B299E73}"/>
    <dgm:cxn modelId="{7CA37467-96B0-46D1-8B5E-E34F9AF78158}" type="presParOf" srcId="{4BBC4C9E-630C-4490-AFC6-871E166FB45B}" destId="{E0E3AEB1-A760-494E-A6BF-22058CED88AE}" srcOrd="0" destOrd="0" presId="urn:microsoft.com/office/officeart/2018/5/layout/IconCircleLabelList"/>
    <dgm:cxn modelId="{C881EF18-1DCB-4F14-B626-532FE2A3BA85}" type="presParOf" srcId="{E0E3AEB1-A760-494E-A6BF-22058CED88AE}" destId="{421985A3-0061-470E-8BDF-4EFBAA3F4740}" srcOrd="0" destOrd="0" presId="urn:microsoft.com/office/officeart/2018/5/layout/IconCircleLabelList"/>
    <dgm:cxn modelId="{50D563EA-8D58-4BCE-88D5-ACEFCE6F3665}" type="presParOf" srcId="{E0E3AEB1-A760-494E-A6BF-22058CED88AE}" destId="{41D47433-38A1-433E-8FF1-7AB463AA7571}" srcOrd="1" destOrd="0" presId="urn:microsoft.com/office/officeart/2018/5/layout/IconCircleLabelList"/>
    <dgm:cxn modelId="{B636E9FA-B341-424F-920D-DF53B015ED7F}" type="presParOf" srcId="{E0E3AEB1-A760-494E-A6BF-22058CED88AE}" destId="{51BB0FFF-28BF-4207-A8C0-39540323FC76}" srcOrd="2" destOrd="0" presId="urn:microsoft.com/office/officeart/2018/5/layout/IconCircleLabelList"/>
    <dgm:cxn modelId="{3D1A88D4-CF62-498D-BF4B-E00CBA748EAE}" type="presParOf" srcId="{E0E3AEB1-A760-494E-A6BF-22058CED88AE}" destId="{F4395318-7353-4858-B1C2-C19EE41D9850}" srcOrd="3" destOrd="0" presId="urn:microsoft.com/office/officeart/2018/5/layout/IconCircleLabelList"/>
    <dgm:cxn modelId="{8C269CA2-B454-4967-A868-2E8C708BBC5D}" type="presParOf" srcId="{4BBC4C9E-630C-4490-AFC6-871E166FB45B}" destId="{881CD345-284B-4292-BF24-0F21EC6CD853}" srcOrd="1" destOrd="0" presId="urn:microsoft.com/office/officeart/2018/5/layout/IconCircleLabelList"/>
    <dgm:cxn modelId="{97155B58-DFE6-4FE1-8429-4242C4FDF38F}" type="presParOf" srcId="{4BBC4C9E-630C-4490-AFC6-871E166FB45B}" destId="{25F0F9AE-04F7-459B-AFEB-8A0E29AAD477}" srcOrd="2" destOrd="0" presId="urn:microsoft.com/office/officeart/2018/5/layout/IconCircleLabelList"/>
    <dgm:cxn modelId="{88037D11-C4C0-4434-A7E1-B0D4723F79EF}" type="presParOf" srcId="{25F0F9AE-04F7-459B-AFEB-8A0E29AAD477}" destId="{951CB46C-C527-49CC-BAA7-17FBCD4F86B8}" srcOrd="0" destOrd="0" presId="urn:microsoft.com/office/officeart/2018/5/layout/IconCircleLabelList"/>
    <dgm:cxn modelId="{2DDA4DC2-0C81-4592-8640-8ED6A95721BC}" type="presParOf" srcId="{25F0F9AE-04F7-459B-AFEB-8A0E29AAD477}" destId="{7E162AD4-911C-4792-878B-CF7F944F6D6A}" srcOrd="1" destOrd="0" presId="urn:microsoft.com/office/officeart/2018/5/layout/IconCircleLabelList"/>
    <dgm:cxn modelId="{9DD3BD74-4EB1-4EF0-AFBB-C11E76C6C898}" type="presParOf" srcId="{25F0F9AE-04F7-459B-AFEB-8A0E29AAD477}" destId="{4958D2AC-26CB-4F8F-98CE-6C9D6C601F2C}" srcOrd="2" destOrd="0" presId="urn:microsoft.com/office/officeart/2018/5/layout/IconCircleLabelList"/>
    <dgm:cxn modelId="{F60970D4-531B-4FA1-A4A2-917DCF874864}" type="presParOf" srcId="{25F0F9AE-04F7-459B-AFEB-8A0E29AAD477}" destId="{37A2F0D7-81A8-4207-B698-62FE51BBE013}" srcOrd="3" destOrd="0" presId="urn:microsoft.com/office/officeart/2018/5/layout/IconCircleLabelList"/>
    <dgm:cxn modelId="{C0A9A7F7-6645-425E-9EC7-09731BF73F18}" type="presParOf" srcId="{4BBC4C9E-630C-4490-AFC6-871E166FB45B}" destId="{C02EF622-4475-4F96-9464-775D454D0458}" srcOrd="3" destOrd="0" presId="urn:microsoft.com/office/officeart/2018/5/layout/IconCircleLabelList"/>
    <dgm:cxn modelId="{AF79F70D-8525-46CB-8C0F-E885A4DD2257}" type="presParOf" srcId="{4BBC4C9E-630C-4490-AFC6-871E166FB45B}" destId="{193268F9-1AE9-4754-A35C-4A3F3D6A2DCF}" srcOrd="4" destOrd="0" presId="urn:microsoft.com/office/officeart/2018/5/layout/IconCircleLabelList"/>
    <dgm:cxn modelId="{20858164-4C4E-4E04-B17B-81A5FA6A20C4}" type="presParOf" srcId="{193268F9-1AE9-4754-A35C-4A3F3D6A2DCF}" destId="{4C38B706-C206-4C71-8827-E3A8E08FB9B8}" srcOrd="0" destOrd="0" presId="urn:microsoft.com/office/officeart/2018/5/layout/IconCircleLabelList"/>
    <dgm:cxn modelId="{0973F8BF-CD71-4E77-AD6D-A609CF08235F}" type="presParOf" srcId="{193268F9-1AE9-4754-A35C-4A3F3D6A2DCF}" destId="{08033E6F-3C6D-424B-A435-D169A37B98F7}" srcOrd="1" destOrd="0" presId="urn:microsoft.com/office/officeart/2018/5/layout/IconCircleLabelList"/>
    <dgm:cxn modelId="{64254AEE-4EFA-4CDC-92CB-6961A649C200}" type="presParOf" srcId="{193268F9-1AE9-4754-A35C-4A3F3D6A2DCF}" destId="{D9B31F20-8EF0-4827-95BE-811A68330FA8}" srcOrd="2" destOrd="0" presId="urn:microsoft.com/office/officeart/2018/5/layout/IconCircleLabelList"/>
    <dgm:cxn modelId="{5385508A-792F-4CF9-B03A-2DEF5688D5D0}" type="presParOf" srcId="{193268F9-1AE9-4754-A35C-4A3F3D6A2DCF}" destId="{8FFD9853-BADC-42B2-9A6B-7D5497BB19DE}" srcOrd="3" destOrd="0" presId="urn:microsoft.com/office/officeart/2018/5/layout/IconCircleLabelList"/>
    <dgm:cxn modelId="{C3469B12-FA1C-4246-B117-BE122818CBEE}" type="presParOf" srcId="{4BBC4C9E-630C-4490-AFC6-871E166FB45B}" destId="{339F04B2-CE92-493A-AC30-92748E34E32D}" srcOrd="5" destOrd="0" presId="urn:microsoft.com/office/officeart/2018/5/layout/IconCircleLabelList"/>
    <dgm:cxn modelId="{C9D5757D-437F-4CC2-9726-30CF0E7EB866}" type="presParOf" srcId="{4BBC4C9E-630C-4490-AFC6-871E166FB45B}" destId="{E4EBCB1B-C58E-436D-AA75-BFA92704B2F8}" srcOrd="6" destOrd="0" presId="urn:microsoft.com/office/officeart/2018/5/layout/IconCircleLabelList"/>
    <dgm:cxn modelId="{28026A1C-3D76-42E1-A062-4D3D8BC432BB}" type="presParOf" srcId="{E4EBCB1B-C58E-436D-AA75-BFA92704B2F8}" destId="{EF572D37-D5F9-47C4-B98B-5F03354B1F3A}" srcOrd="0" destOrd="0" presId="urn:microsoft.com/office/officeart/2018/5/layout/IconCircleLabelList"/>
    <dgm:cxn modelId="{C93E01A0-B0B0-4170-8A04-8DECD07B3E9C}" type="presParOf" srcId="{E4EBCB1B-C58E-436D-AA75-BFA92704B2F8}" destId="{2BE15283-4C87-403E-9718-ACFBE1220885}" srcOrd="1" destOrd="0" presId="urn:microsoft.com/office/officeart/2018/5/layout/IconCircleLabelList"/>
    <dgm:cxn modelId="{610D083C-5D06-4783-9F77-F4C3E66B8DA9}" type="presParOf" srcId="{E4EBCB1B-C58E-436D-AA75-BFA92704B2F8}" destId="{3944A975-F1E7-480D-8001-BFB34249429B}" srcOrd="2" destOrd="0" presId="urn:microsoft.com/office/officeart/2018/5/layout/IconCircleLabelList"/>
    <dgm:cxn modelId="{28F9AEB9-D077-4C3C-B090-3C9FFC303870}" type="presParOf" srcId="{E4EBCB1B-C58E-436D-AA75-BFA92704B2F8}" destId="{CC7E7A7D-CF59-49DB-A24E-E6F00D66B59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34F94-8006-4AC9-9691-3987FFDDD7BF}">
      <dsp:nvSpPr>
        <dsp:cNvPr id="0" name=""/>
        <dsp:cNvSpPr/>
      </dsp:nvSpPr>
      <dsp:spPr>
        <a:xfrm>
          <a:off x="0" y="642"/>
          <a:ext cx="6832212" cy="1503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C4890-1253-4A15-A7CB-386DBE8DF26C}">
      <dsp:nvSpPr>
        <dsp:cNvPr id="0" name=""/>
        <dsp:cNvSpPr/>
      </dsp:nvSpPr>
      <dsp:spPr>
        <a:xfrm>
          <a:off x="454916" y="339010"/>
          <a:ext cx="827120" cy="827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9F612-531F-492F-B2E9-8F169A6330F4}">
      <dsp:nvSpPr>
        <dsp:cNvPr id="0" name=""/>
        <dsp:cNvSpPr/>
      </dsp:nvSpPr>
      <dsp:spPr>
        <a:xfrm>
          <a:off x="1736952" y="642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Ventajas de los nuevos ambientes de aprendizaje</a:t>
          </a:r>
          <a:endParaRPr lang="en-US" sz="2500" kern="1200"/>
        </a:p>
      </dsp:txBody>
      <dsp:txXfrm>
        <a:off x="1736952" y="642"/>
        <a:ext cx="5095259" cy="1503855"/>
      </dsp:txXfrm>
    </dsp:sp>
    <dsp:sp modelId="{F62B0061-FD75-41F7-8589-DB3D6ADF97B4}">
      <dsp:nvSpPr>
        <dsp:cNvPr id="0" name=""/>
        <dsp:cNvSpPr/>
      </dsp:nvSpPr>
      <dsp:spPr>
        <a:xfrm>
          <a:off x="0" y="1880461"/>
          <a:ext cx="6832212" cy="1503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170424-75BC-48A1-B486-1C7099493547}">
      <dsp:nvSpPr>
        <dsp:cNvPr id="0" name=""/>
        <dsp:cNvSpPr/>
      </dsp:nvSpPr>
      <dsp:spPr>
        <a:xfrm>
          <a:off x="454916" y="2218829"/>
          <a:ext cx="827120" cy="827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E33CD-3D17-4E65-A2DC-3F042C9F6025}">
      <dsp:nvSpPr>
        <dsp:cNvPr id="0" name=""/>
        <dsp:cNvSpPr/>
      </dsp:nvSpPr>
      <dsp:spPr>
        <a:xfrm>
          <a:off x="1736952" y="1880461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Retos al emplear las tecnologías de información y comunicación (TIC)</a:t>
          </a:r>
          <a:endParaRPr lang="en-US" sz="2500" kern="1200"/>
        </a:p>
      </dsp:txBody>
      <dsp:txXfrm>
        <a:off x="1736952" y="1880461"/>
        <a:ext cx="5095259" cy="1503855"/>
      </dsp:txXfrm>
    </dsp:sp>
    <dsp:sp modelId="{FAEC513A-3E3F-4B44-8747-6F6D84962A43}">
      <dsp:nvSpPr>
        <dsp:cNvPr id="0" name=""/>
        <dsp:cNvSpPr/>
      </dsp:nvSpPr>
      <dsp:spPr>
        <a:xfrm>
          <a:off x="0" y="3760280"/>
          <a:ext cx="6832212" cy="1503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1A01F-AF06-4762-9795-7FEDD66E90E4}">
      <dsp:nvSpPr>
        <dsp:cNvPr id="0" name=""/>
        <dsp:cNvSpPr/>
      </dsp:nvSpPr>
      <dsp:spPr>
        <a:xfrm>
          <a:off x="454916" y="4098648"/>
          <a:ext cx="827120" cy="827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00FB6-FCF2-441C-9E38-4C2EA5AA4C6E}">
      <dsp:nvSpPr>
        <dsp:cNvPr id="0" name=""/>
        <dsp:cNvSpPr/>
      </dsp:nvSpPr>
      <dsp:spPr>
        <a:xfrm>
          <a:off x="1736952" y="3760280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Enfoque y Prueba AEI  como instrumentos operacionales.</a:t>
          </a:r>
          <a:endParaRPr lang="en-US" sz="2500" kern="1200"/>
        </a:p>
      </dsp:txBody>
      <dsp:txXfrm>
        <a:off x="1736952" y="3760280"/>
        <a:ext cx="5095259" cy="15038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069D5-CC65-462E-9C72-80FD4C9FAC5A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25A4BD-67C3-494D-B60D-61316D226FB7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C15F7-4901-4CA0-93C9-D4FFBFBE57C4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200" kern="1200"/>
            <a:t>La innovación educativa contempla las TICs</a:t>
          </a:r>
          <a:endParaRPr lang="en-US" sz="2200" kern="1200"/>
        </a:p>
      </dsp:txBody>
      <dsp:txXfrm>
        <a:off x="1279109" y="2185"/>
        <a:ext cx="5553102" cy="1107454"/>
      </dsp:txXfrm>
    </dsp:sp>
    <dsp:sp modelId="{7843C30D-3327-48CB-AB56-1D30CFB46373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5160C-A1A5-4504-A61B-8227F6DB2029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82B9F-EABA-4125-9453-2C46284158FF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200" kern="1200"/>
            <a:t>Deben contemplar la formación social (valores) no solo conocimiento</a:t>
          </a:r>
          <a:endParaRPr lang="en-US" sz="2200" kern="1200"/>
        </a:p>
      </dsp:txBody>
      <dsp:txXfrm>
        <a:off x="1279109" y="1386503"/>
        <a:ext cx="5553102" cy="1107454"/>
      </dsp:txXfrm>
    </dsp:sp>
    <dsp:sp modelId="{62B0F43A-B7C4-45AF-8C08-5A56A1D36FA0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6FCC4-CDD4-4821-BAEC-246F182FDF80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6EAB9-4437-4B93-A6B1-616252F80A61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200" kern="1200"/>
            <a:t>¿Qué resultados obtener?</a:t>
          </a:r>
          <a:endParaRPr lang="en-US" sz="2200" kern="1200"/>
        </a:p>
      </dsp:txBody>
      <dsp:txXfrm>
        <a:off x="1279109" y="2770821"/>
        <a:ext cx="5553102" cy="1107454"/>
      </dsp:txXfrm>
    </dsp:sp>
    <dsp:sp modelId="{8DCDD5C7-D1AB-4395-B02D-D97803C9E643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CC72E-7125-4C48-8197-5C9DB9E5CE01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8DE86-D30D-4F39-B482-B1104B628A41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200" kern="1200"/>
            <a:t>Que permita el despliegue de las potencialidades primordiales</a:t>
          </a:r>
          <a:endParaRPr lang="en-US" sz="2200" kern="1200"/>
        </a:p>
      </dsp:txBody>
      <dsp:txXfrm>
        <a:off x="1279109" y="4155139"/>
        <a:ext cx="5553102" cy="11074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63591-CCB8-4D50-8C76-5A60C566B0FD}">
      <dsp:nvSpPr>
        <dsp:cNvPr id="0" name=""/>
        <dsp:cNvSpPr/>
      </dsp:nvSpPr>
      <dsp:spPr>
        <a:xfrm>
          <a:off x="783716" y="0"/>
          <a:ext cx="5264779" cy="526477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747C5-B5C0-4585-8E2E-254B5EBDE925}">
      <dsp:nvSpPr>
        <dsp:cNvPr id="0" name=""/>
        <dsp:cNvSpPr/>
      </dsp:nvSpPr>
      <dsp:spPr>
        <a:xfrm>
          <a:off x="1283870" y="500154"/>
          <a:ext cx="2053263" cy="20532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Globalización</a:t>
          </a:r>
          <a:endParaRPr lang="en-US" sz="1600" kern="1200"/>
        </a:p>
      </dsp:txBody>
      <dsp:txXfrm>
        <a:off x="1384102" y="600386"/>
        <a:ext cx="1852799" cy="1852799"/>
      </dsp:txXfrm>
    </dsp:sp>
    <dsp:sp modelId="{FE89954A-15BC-4664-AFE4-94C344FDD8F5}">
      <dsp:nvSpPr>
        <dsp:cNvPr id="0" name=""/>
        <dsp:cNvSpPr/>
      </dsp:nvSpPr>
      <dsp:spPr>
        <a:xfrm>
          <a:off x="3495077" y="500154"/>
          <a:ext cx="2053263" cy="20532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Democratización</a:t>
          </a:r>
          <a:endParaRPr lang="en-US" sz="1600" kern="1200"/>
        </a:p>
      </dsp:txBody>
      <dsp:txXfrm>
        <a:off x="3595309" y="600386"/>
        <a:ext cx="1852799" cy="1852799"/>
      </dsp:txXfrm>
    </dsp:sp>
    <dsp:sp modelId="{C169244C-5C3B-4B14-A31A-E5A58BCB5834}">
      <dsp:nvSpPr>
        <dsp:cNvPr id="0" name=""/>
        <dsp:cNvSpPr/>
      </dsp:nvSpPr>
      <dsp:spPr>
        <a:xfrm>
          <a:off x="1283870" y="2711361"/>
          <a:ext cx="2053263" cy="20532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Movimientos migratorios</a:t>
          </a:r>
          <a:endParaRPr lang="en-US" sz="1600" kern="1200"/>
        </a:p>
      </dsp:txBody>
      <dsp:txXfrm>
        <a:off x="1384102" y="2811593"/>
        <a:ext cx="1852799" cy="1852799"/>
      </dsp:txXfrm>
    </dsp:sp>
    <dsp:sp modelId="{8F2E2171-59C8-4374-B750-43839E83DF1B}">
      <dsp:nvSpPr>
        <dsp:cNvPr id="0" name=""/>
        <dsp:cNvSpPr/>
      </dsp:nvSpPr>
      <dsp:spPr>
        <a:xfrm>
          <a:off x="3495077" y="2711361"/>
          <a:ext cx="2053263" cy="20532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Diversidad y Multiculturalismo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/>
            <a:t>Guiloff, A. et al. 2007; </a:t>
          </a:r>
          <a:r>
            <a:rPr lang="es-PA" sz="1200" kern="1200"/>
            <a:t>Reggini, H.C., 2005</a:t>
          </a:r>
          <a:endParaRPr lang="en-US" sz="1200" kern="1200"/>
        </a:p>
      </dsp:txBody>
      <dsp:txXfrm>
        <a:off x="3595309" y="2811593"/>
        <a:ext cx="1852799" cy="1852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1C19C-B7A0-4E32-AE65-EB47E80E97B4}">
      <dsp:nvSpPr>
        <dsp:cNvPr id="0" name=""/>
        <dsp:cNvSpPr/>
      </dsp:nvSpPr>
      <dsp:spPr>
        <a:xfrm>
          <a:off x="205493" y="1603295"/>
          <a:ext cx="850091" cy="8500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F91C9-A570-432D-BADA-45260D0E5F1D}">
      <dsp:nvSpPr>
        <dsp:cNvPr id="0" name=""/>
        <dsp:cNvSpPr/>
      </dsp:nvSpPr>
      <dsp:spPr>
        <a:xfrm>
          <a:off x="384013" y="1781815"/>
          <a:ext cx="493052" cy="4930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69031-3CF6-4095-A074-73F765135FB1}">
      <dsp:nvSpPr>
        <dsp:cNvPr id="0" name=""/>
        <dsp:cNvSpPr/>
      </dsp:nvSpPr>
      <dsp:spPr>
        <a:xfrm>
          <a:off x="1237747" y="1603295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Impacto en lo social, personal y profesional</a:t>
          </a:r>
          <a:endParaRPr lang="en-US" sz="1900" kern="1200"/>
        </a:p>
      </dsp:txBody>
      <dsp:txXfrm>
        <a:off x="1237747" y="1603295"/>
        <a:ext cx="2003786" cy="850091"/>
      </dsp:txXfrm>
    </dsp:sp>
    <dsp:sp modelId="{862E9671-FBFE-4D51-8C1C-0B9ACFB73400}">
      <dsp:nvSpPr>
        <dsp:cNvPr id="0" name=""/>
        <dsp:cNvSpPr/>
      </dsp:nvSpPr>
      <dsp:spPr>
        <a:xfrm>
          <a:off x="3590678" y="1603295"/>
          <a:ext cx="850091" cy="8500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35F5D-B520-45BE-B46F-66D1F89322C3}">
      <dsp:nvSpPr>
        <dsp:cNvPr id="0" name=""/>
        <dsp:cNvSpPr/>
      </dsp:nvSpPr>
      <dsp:spPr>
        <a:xfrm>
          <a:off x="3769197" y="1781815"/>
          <a:ext cx="493052" cy="4930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6572A-DDD4-48B3-83D7-D56CE86DBE3C}">
      <dsp:nvSpPr>
        <dsp:cNvPr id="0" name=""/>
        <dsp:cNvSpPr/>
      </dsp:nvSpPr>
      <dsp:spPr>
        <a:xfrm>
          <a:off x="4622931" y="1603295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Aceleración del cambio tecnológico</a:t>
          </a:r>
          <a:endParaRPr lang="en-US" sz="1900" kern="1200"/>
        </a:p>
      </dsp:txBody>
      <dsp:txXfrm>
        <a:off x="4622931" y="1603295"/>
        <a:ext cx="2003786" cy="850091"/>
      </dsp:txXfrm>
    </dsp:sp>
    <dsp:sp modelId="{6EA08281-CE79-46D5-B2C0-CBEFE091705E}">
      <dsp:nvSpPr>
        <dsp:cNvPr id="0" name=""/>
        <dsp:cNvSpPr/>
      </dsp:nvSpPr>
      <dsp:spPr>
        <a:xfrm>
          <a:off x="205493" y="2811391"/>
          <a:ext cx="850091" cy="8500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7C92D-6F7C-47A8-A735-7FF0633C6620}">
      <dsp:nvSpPr>
        <dsp:cNvPr id="0" name=""/>
        <dsp:cNvSpPr/>
      </dsp:nvSpPr>
      <dsp:spPr>
        <a:xfrm>
          <a:off x="384013" y="2989911"/>
          <a:ext cx="493052" cy="4930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60ABA-A794-4721-9463-31D5973F15D9}">
      <dsp:nvSpPr>
        <dsp:cNvPr id="0" name=""/>
        <dsp:cNvSpPr/>
      </dsp:nvSpPr>
      <dsp:spPr>
        <a:xfrm>
          <a:off x="1237747" y="2811391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Revolución en informática y comunicaciones</a:t>
          </a:r>
          <a:endParaRPr lang="en-US" sz="1900" kern="1200"/>
        </a:p>
      </dsp:txBody>
      <dsp:txXfrm>
        <a:off x="1237747" y="2811391"/>
        <a:ext cx="2003786" cy="8500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47E9C-CDE8-4077-9EC5-74ED19E3D9AE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257EB-7FB2-4DF6-AF61-93C6E6DA8B30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D9130-530A-4828-9A5A-C103F75996C3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Generación milenio, Nintendo o digital</a:t>
          </a:r>
          <a:endParaRPr lang="en-US" sz="2100" kern="1200"/>
        </a:p>
      </dsp:txBody>
      <dsp:txXfrm>
        <a:off x="1279109" y="2185"/>
        <a:ext cx="5553102" cy="1107454"/>
      </dsp:txXfrm>
    </dsp:sp>
    <dsp:sp modelId="{4B83ED0E-1B85-46E5-BA3D-DFD8A23B92DE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AF400-22BA-4858-B390-F6A856154043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4B707-64A2-4F7A-A572-8CD3333C1AC0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Grupo diverso, en contacto directo y permanente con las TIC</a:t>
          </a:r>
          <a:endParaRPr lang="en-US" sz="2100" kern="1200"/>
        </a:p>
      </dsp:txBody>
      <dsp:txXfrm>
        <a:off x="1279109" y="1386503"/>
        <a:ext cx="5553102" cy="1107454"/>
      </dsp:txXfrm>
    </dsp:sp>
    <dsp:sp modelId="{637E2641-8637-4B76-888F-C99BD7C75CA2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0721C-A865-4537-84BC-0FCC102378D4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B56E9-2C6A-4E3B-AFD5-4E9E6CCB16C5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Tecnofílicos: Satisfacción de necesidades de crecimiento, diversión, comunicación, información y formación.</a:t>
          </a:r>
          <a:endParaRPr lang="en-US" sz="2100" kern="1200"/>
        </a:p>
      </dsp:txBody>
      <dsp:txXfrm>
        <a:off x="1279109" y="2770821"/>
        <a:ext cx="5553102" cy="1107454"/>
      </dsp:txXfrm>
    </dsp:sp>
    <dsp:sp modelId="{3960E22B-B773-4FAF-AF55-24707EBDABFF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E8F37-8991-47FD-81D9-102350D4547C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E98F4-6306-435D-AFF6-53CC2DDE9FDF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Capacidad de adaptación a la tecnología</a:t>
          </a:r>
          <a:endParaRPr lang="en-US" sz="2100" kern="1200"/>
        </a:p>
      </dsp:txBody>
      <dsp:txXfrm>
        <a:off x="1279109" y="4155139"/>
        <a:ext cx="5553102" cy="1107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236B1-D68A-443B-ADC3-7E3E595975ED}">
      <dsp:nvSpPr>
        <dsp:cNvPr id="0" name=""/>
        <dsp:cNvSpPr/>
      </dsp:nvSpPr>
      <dsp:spPr>
        <a:xfrm>
          <a:off x="3031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434EF-9628-42FA-9582-E439BCA2301B}">
      <dsp:nvSpPr>
        <dsp:cNvPr id="0" name=""/>
        <dsp:cNvSpPr/>
      </dsp:nvSpPr>
      <dsp:spPr>
        <a:xfrm>
          <a:off x="3031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La tecnología propicia</a:t>
          </a:r>
          <a:endParaRPr lang="en-US" sz="1400" kern="1200"/>
        </a:p>
      </dsp:txBody>
      <dsp:txXfrm>
        <a:off x="3031" y="2011223"/>
        <a:ext cx="2037656" cy="970691"/>
      </dsp:txXfrm>
    </dsp:sp>
    <dsp:sp modelId="{282E80C6-A38E-4590-948A-E2F902420DA2}">
      <dsp:nvSpPr>
        <dsp:cNvPr id="0" name=""/>
        <dsp:cNvSpPr/>
      </dsp:nvSpPr>
      <dsp:spPr>
        <a:xfrm>
          <a:off x="3031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100" kern="1200"/>
            <a:t>Actividad independiente, observación, exploración, búsqueda, comparación, selección, el ordenamiento y la clasificación como procesamiento de la información.</a:t>
          </a:r>
          <a:endParaRPr lang="en-US" sz="1100" kern="1200"/>
        </a:p>
      </dsp:txBody>
      <dsp:txXfrm>
        <a:off x="3031" y="3040310"/>
        <a:ext cx="2037656" cy="1051975"/>
      </dsp:txXfrm>
    </dsp:sp>
    <dsp:sp modelId="{600545ED-0B7D-497B-84A1-E99D0AE663A0}">
      <dsp:nvSpPr>
        <dsp:cNvPr id="0" name=""/>
        <dsp:cNvSpPr/>
      </dsp:nvSpPr>
      <dsp:spPr>
        <a:xfrm>
          <a:off x="2397277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DECDD6-A7AA-473A-83A3-E385AF9DB1A2}">
      <dsp:nvSpPr>
        <dsp:cNvPr id="0" name=""/>
        <dsp:cNvSpPr/>
      </dsp:nvSpPr>
      <dsp:spPr>
        <a:xfrm>
          <a:off x="2397277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Complementar con actividades de trabajo cooperativo</a:t>
          </a:r>
          <a:endParaRPr lang="en-US" sz="1400" kern="1200"/>
        </a:p>
      </dsp:txBody>
      <dsp:txXfrm>
        <a:off x="2397277" y="2011223"/>
        <a:ext cx="2037656" cy="970691"/>
      </dsp:txXfrm>
    </dsp:sp>
    <dsp:sp modelId="{0CC93211-9CBB-460F-8D72-314A3AC0DA91}">
      <dsp:nvSpPr>
        <dsp:cNvPr id="0" name=""/>
        <dsp:cNvSpPr/>
      </dsp:nvSpPr>
      <dsp:spPr>
        <a:xfrm>
          <a:off x="2397277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C9AE6-B4E4-4B33-9B23-CB83E660B361}">
      <dsp:nvSpPr>
        <dsp:cNvPr id="0" name=""/>
        <dsp:cNvSpPr/>
      </dsp:nvSpPr>
      <dsp:spPr>
        <a:xfrm>
          <a:off x="4791523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BE189-6BCD-4335-AF1D-D0126028A7B5}">
      <dsp:nvSpPr>
        <dsp:cNvPr id="0" name=""/>
        <dsp:cNvSpPr/>
      </dsp:nvSpPr>
      <dsp:spPr>
        <a:xfrm>
          <a:off x="4791523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Aprovechar la presencialidad para el desarrollo de la comunicación interpersonal.</a:t>
          </a:r>
          <a:endParaRPr lang="en-US" sz="1400" kern="1200"/>
        </a:p>
      </dsp:txBody>
      <dsp:txXfrm>
        <a:off x="4791523" y="2011223"/>
        <a:ext cx="2037656" cy="970691"/>
      </dsp:txXfrm>
    </dsp:sp>
    <dsp:sp modelId="{1EA03885-7DDD-4EC9-9248-AC171B6E4E3D}">
      <dsp:nvSpPr>
        <dsp:cNvPr id="0" name=""/>
        <dsp:cNvSpPr/>
      </dsp:nvSpPr>
      <dsp:spPr>
        <a:xfrm>
          <a:off x="4791523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010C2-AB55-44DC-BB6B-F65FCCF16D13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2590-2439-4F56-99C0-372F53A10CC5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249FF-0F67-4724-BF7A-D93B814E1257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Centrada en el autoaprendizaje del alumno</a:t>
          </a:r>
          <a:endParaRPr lang="en-US" sz="2100" kern="1200"/>
        </a:p>
      </dsp:txBody>
      <dsp:txXfrm>
        <a:off x="1279109" y="2185"/>
        <a:ext cx="5553102" cy="1107454"/>
      </dsp:txXfrm>
    </dsp:sp>
    <dsp:sp modelId="{0CD19FD8-B60C-45C3-A21C-E8198A5AA97D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BF847-82E6-4A89-BB48-9FB259E6BE80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4D78CD-F39C-4A25-88C6-91DE7EA7716D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Construcción social del conocimiento, desarrollo del pensamiento crítico y creativo (uso del trabajo en equipo)</a:t>
          </a:r>
          <a:endParaRPr lang="en-US" sz="2100" kern="1200"/>
        </a:p>
      </dsp:txBody>
      <dsp:txXfrm>
        <a:off x="1279109" y="1386503"/>
        <a:ext cx="5553102" cy="1107454"/>
      </dsp:txXfrm>
    </dsp:sp>
    <dsp:sp modelId="{A6092022-485A-49B7-8264-DE7527892001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49D5DE-C707-4142-BB8D-7C4380C7F8ED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E689D-7A2B-486A-ABCA-8D96D55D1466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Reto: Atención multidiversa (biológica, social, psicológica)</a:t>
          </a:r>
          <a:endParaRPr lang="en-US" sz="2100" kern="1200"/>
        </a:p>
      </dsp:txBody>
      <dsp:txXfrm>
        <a:off x="1279109" y="2770821"/>
        <a:ext cx="5553102" cy="1107454"/>
      </dsp:txXfrm>
    </dsp:sp>
    <dsp:sp modelId="{842F4236-CC85-4CF5-B479-92C8F1585252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F57F1-3C00-4A66-89C4-C9A88608C4D0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FD5AC-C685-4C79-A28C-3A026934091E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Desarrollo de competencias por el meastro</a:t>
          </a:r>
          <a:endParaRPr lang="en-US" sz="2100" kern="1200"/>
        </a:p>
      </dsp:txBody>
      <dsp:txXfrm>
        <a:off x="1279109" y="4155139"/>
        <a:ext cx="5553102" cy="11074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76C77-FE3B-4A44-A69C-40CFE4D7B7A5}">
      <dsp:nvSpPr>
        <dsp:cNvPr id="0" name=""/>
        <dsp:cNvSpPr/>
      </dsp:nvSpPr>
      <dsp:spPr>
        <a:xfrm>
          <a:off x="297896" y="634020"/>
          <a:ext cx="920003" cy="9200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8A850-6C21-4021-A203-29FD289817BA}">
      <dsp:nvSpPr>
        <dsp:cNvPr id="0" name=""/>
        <dsp:cNvSpPr/>
      </dsp:nvSpPr>
      <dsp:spPr>
        <a:xfrm>
          <a:off x="493962" y="830086"/>
          <a:ext cx="527871" cy="5278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643F2-D6FE-4F5B-AC11-3DAF745AFBB0}">
      <dsp:nvSpPr>
        <dsp:cNvPr id="0" name=""/>
        <dsp:cNvSpPr/>
      </dsp:nvSpPr>
      <dsp:spPr>
        <a:xfrm>
          <a:off x="3796" y="1840582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Sensibilización de maestros sobre el papel de las TIC</a:t>
          </a:r>
          <a:endParaRPr lang="en-US" sz="1100" kern="1200"/>
        </a:p>
      </dsp:txBody>
      <dsp:txXfrm>
        <a:off x="3796" y="1840582"/>
        <a:ext cx="1508203" cy="603281"/>
      </dsp:txXfrm>
    </dsp:sp>
    <dsp:sp modelId="{AFBFAD30-142B-4B0B-9AD2-3B8F725CF3BC}">
      <dsp:nvSpPr>
        <dsp:cNvPr id="0" name=""/>
        <dsp:cNvSpPr/>
      </dsp:nvSpPr>
      <dsp:spPr>
        <a:xfrm>
          <a:off x="2070034" y="634020"/>
          <a:ext cx="920003" cy="920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BF5B8-18CF-4B03-A619-D2D9580F9E92}">
      <dsp:nvSpPr>
        <dsp:cNvPr id="0" name=""/>
        <dsp:cNvSpPr/>
      </dsp:nvSpPr>
      <dsp:spPr>
        <a:xfrm>
          <a:off x="2266101" y="830086"/>
          <a:ext cx="527871" cy="5278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A100A-63D3-469E-9E1F-060A49A92762}">
      <dsp:nvSpPr>
        <dsp:cNvPr id="0" name=""/>
        <dsp:cNvSpPr/>
      </dsp:nvSpPr>
      <dsp:spPr>
        <a:xfrm>
          <a:off x="1775935" y="1840582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Capacitación en el empleo de las TIC</a:t>
          </a:r>
          <a:endParaRPr lang="en-US" sz="1100" kern="1200"/>
        </a:p>
      </dsp:txBody>
      <dsp:txXfrm>
        <a:off x="1775935" y="1840582"/>
        <a:ext cx="1508203" cy="603281"/>
      </dsp:txXfrm>
    </dsp:sp>
    <dsp:sp modelId="{D67418D9-EE9D-478A-837E-991237463C8E}">
      <dsp:nvSpPr>
        <dsp:cNvPr id="0" name=""/>
        <dsp:cNvSpPr/>
      </dsp:nvSpPr>
      <dsp:spPr>
        <a:xfrm>
          <a:off x="3842173" y="634020"/>
          <a:ext cx="920003" cy="9200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73F66-440E-487A-A22F-2D2A2509B871}">
      <dsp:nvSpPr>
        <dsp:cNvPr id="0" name=""/>
        <dsp:cNvSpPr/>
      </dsp:nvSpPr>
      <dsp:spPr>
        <a:xfrm>
          <a:off x="4038239" y="830086"/>
          <a:ext cx="527871" cy="5278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C61B0-1F67-4346-8BAC-3DB2EAFB660A}">
      <dsp:nvSpPr>
        <dsp:cNvPr id="0" name=""/>
        <dsp:cNvSpPr/>
      </dsp:nvSpPr>
      <dsp:spPr>
        <a:xfrm>
          <a:off x="3548073" y="1840582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Acceso a las nuevas tecnologías</a:t>
          </a:r>
          <a:endParaRPr lang="en-US" sz="1100" kern="1200"/>
        </a:p>
      </dsp:txBody>
      <dsp:txXfrm>
        <a:off x="3548073" y="1840582"/>
        <a:ext cx="1508203" cy="603281"/>
      </dsp:txXfrm>
    </dsp:sp>
    <dsp:sp modelId="{86B68A35-90EF-42D5-A513-3CBB2AF3D07F}">
      <dsp:nvSpPr>
        <dsp:cNvPr id="0" name=""/>
        <dsp:cNvSpPr/>
      </dsp:nvSpPr>
      <dsp:spPr>
        <a:xfrm>
          <a:off x="5614312" y="634020"/>
          <a:ext cx="920003" cy="92000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70280-40E9-47A4-8C1B-615CE03A2686}">
      <dsp:nvSpPr>
        <dsp:cNvPr id="0" name=""/>
        <dsp:cNvSpPr/>
      </dsp:nvSpPr>
      <dsp:spPr>
        <a:xfrm>
          <a:off x="5810378" y="830086"/>
          <a:ext cx="527871" cy="5278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10251-59FF-4ECE-8D7F-46A4E80A0A0E}">
      <dsp:nvSpPr>
        <dsp:cNvPr id="0" name=""/>
        <dsp:cNvSpPr/>
      </dsp:nvSpPr>
      <dsp:spPr>
        <a:xfrm>
          <a:off x="5320212" y="1840582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Énfasis en el uso de computadoras e internet</a:t>
          </a:r>
          <a:endParaRPr lang="en-US" sz="1100" kern="1200"/>
        </a:p>
      </dsp:txBody>
      <dsp:txXfrm>
        <a:off x="5320212" y="1840582"/>
        <a:ext cx="1508203" cy="603281"/>
      </dsp:txXfrm>
    </dsp:sp>
    <dsp:sp modelId="{B218A4A8-65B7-463A-9FB0-7656B4763E95}">
      <dsp:nvSpPr>
        <dsp:cNvPr id="0" name=""/>
        <dsp:cNvSpPr/>
      </dsp:nvSpPr>
      <dsp:spPr>
        <a:xfrm>
          <a:off x="297896" y="2820914"/>
          <a:ext cx="920003" cy="92000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B2F5A-C90D-4737-9402-7F1933DD2C86}">
      <dsp:nvSpPr>
        <dsp:cNvPr id="0" name=""/>
        <dsp:cNvSpPr/>
      </dsp:nvSpPr>
      <dsp:spPr>
        <a:xfrm>
          <a:off x="493962" y="3016981"/>
          <a:ext cx="527871" cy="5278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3C584-AFEA-44CB-B6F9-0060F685E744}">
      <dsp:nvSpPr>
        <dsp:cNvPr id="0" name=""/>
        <dsp:cNvSpPr/>
      </dsp:nvSpPr>
      <dsp:spPr>
        <a:xfrm>
          <a:off x="3796" y="4027477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Reflexión por pares comunitarios: posibilidades de uso</a:t>
          </a:r>
          <a:endParaRPr lang="en-US" sz="1100" kern="1200"/>
        </a:p>
      </dsp:txBody>
      <dsp:txXfrm>
        <a:off x="3796" y="4027477"/>
        <a:ext cx="1508203" cy="603281"/>
      </dsp:txXfrm>
    </dsp:sp>
    <dsp:sp modelId="{77011A1A-107C-416F-82F4-70F3EB5E932C}">
      <dsp:nvSpPr>
        <dsp:cNvPr id="0" name=""/>
        <dsp:cNvSpPr/>
      </dsp:nvSpPr>
      <dsp:spPr>
        <a:xfrm>
          <a:off x="2070034" y="2820914"/>
          <a:ext cx="920003" cy="9200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A81989-7277-4ED2-9403-C7B559310F38}">
      <dsp:nvSpPr>
        <dsp:cNvPr id="0" name=""/>
        <dsp:cNvSpPr/>
      </dsp:nvSpPr>
      <dsp:spPr>
        <a:xfrm>
          <a:off x="2266101" y="3016981"/>
          <a:ext cx="527871" cy="5278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EF0AB-A52A-49E9-8978-1B1D03473AF1}">
      <dsp:nvSpPr>
        <dsp:cNvPr id="0" name=""/>
        <dsp:cNvSpPr/>
      </dsp:nvSpPr>
      <dsp:spPr>
        <a:xfrm>
          <a:off x="1775935" y="4027477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Elaboración de un plan por lpazos </a:t>
          </a:r>
          <a:endParaRPr lang="en-US" sz="1100" kern="1200"/>
        </a:p>
      </dsp:txBody>
      <dsp:txXfrm>
        <a:off x="1775935" y="4027477"/>
        <a:ext cx="1508203" cy="603281"/>
      </dsp:txXfrm>
    </dsp:sp>
    <dsp:sp modelId="{B4AA4120-CB3E-4183-8BDF-0BADE5ED2379}">
      <dsp:nvSpPr>
        <dsp:cNvPr id="0" name=""/>
        <dsp:cNvSpPr/>
      </dsp:nvSpPr>
      <dsp:spPr>
        <a:xfrm>
          <a:off x="3842173" y="2820914"/>
          <a:ext cx="920003" cy="920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CAF80-855E-43A7-9232-D883A901A35C}">
      <dsp:nvSpPr>
        <dsp:cNvPr id="0" name=""/>
        <dsp:cNvSpPr/>
      </dsp:nvSpPr>
      <dsp:spPr>
        <a:xfrm>
          <a:off x="4038239" y="3016981"/>
          <a:ext cx="527871" cy="52787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3C750-A271-4222-AA62-D13FA652D1F0}">
      <dsp:nvSpPr>
        <dsp:cNvPr id="0" name=""/>
        <dsp:cNvSpPr/>
      </dsp:nvSpPr>
      <dsp:spPr>
        <a:xfrm>
          <a:off x="3548073" y="4027477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 dirty="0"/>
            <a:t>Proyectos pilotos</a:t>
          </a:r>
          <a:endParaRPr lang="en-US" sz="1100" kern="1200" dirty="0"/>
        </a:p>
      </dsp:txBody>
      <dsp:txXfrm>
        <a:off x="3548073" y="4027477"/>
        <a:ext cx="1508203" cy="603281"/>
      </dsp:txXfrm>
    </dsp:sp>
    <dsp:sp modelId="{92CCEB1B-38AB-4EC3-B6F2-21D9BD30C1EA}">
      <dsp:nvSpPr>
        <dsp:cNvPr id="0" name=""/>
        <dsp:cNvSpPr/>
      </dsp:nvSpPr>
      <dsp:spPr>
        <a:xfrm>
          <a:off x="5614312" y="2820914"/>
          <a:ext cx="920003" cy="9200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F69AD-27B8-4EDD-A9C9-94F9C85135FB}">
      <dsp:nvSpPr>
        <dsp:cNvPr id="0" name=""/>
        <dsp:cNvSpPr/>
      </dsp:nvSpPr>
      <dsp:spPr>
        <a:xfrm>
          <a:off x="5810378" y="3016981"/>
          <a:ext cx="527871" cy="527871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BE5F7-A683-4249-84F8-1F0D07F67AAF}">
      <dsp:nvSpPr>
        <dsp:cNvPr id="0" name=""/>
        <dsp:cNvSpPr/>
      </dsp:nvSpPr>
      <dsp:spPr>
        <a:xfrm>
          <a:off x="5320212" y="4027477"/>
          <a:ext cx="1508203" cy="60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100" kern="1200"/>
            <a:t>Retroalimentación a la comunidad</a:t>
          </a:r>
          <a:endParaRPr lang="en-US" sz="1100" kern="1200"/>
        </a:p>
      </dsp:txBody>
      <dsp:txXfrm>
        <a:off x="5320212" y="4027477"/>
        <a:ext cx="1508203" cy="6032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7E249-FCC8-410B-99EB-8F3B26A17631}">
      <dsp:nvSpPr>
        <dsp:cNvPr id="0" name=""/>
        <dsp:cNvSpPr/>
      </dsp:nvSpPr>
      <dsp:spPr>
        <a:xfrm>
          <a:off x="0" y="642"/>
          <a:ext cx="6832212" cy="1503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5AD9D-4A65-4D39-AA1A-45F4AA5768E0}">
      <dsp:nvSpPr>
        <dsp:cNvPr id="0" name=""/>
        <dsp:cNvSpPr/>
      </dsp:nvSpPr>
      <dsp:spPr>
        <a:xfrm>
          <a:off x="454916" y="339010"/>
          <a:ext cx="827120" cy="827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D2981-EAE0-4356-8602-0516FB92783C}">
      <dsp:nvSpPr>
        <dsp:cNvPr id="0" name=""/>
        <dsp:cNvSpPr/>
      </dsp:nvSpPr>
      <dsp:spPr>
        <a:xfrm>
          <a:off x="1736952" y="642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Empleo de las TIC acorde a las potencialidades dde los recursos</a:t>
          </a:r>
          <a:endParaRPr lang="en-US" sz="2500" kern="1200"/>
        </a:p>
      </dsp:txBody>
      <dsp:txXfrm>
        <a:off x="1736952" y="642"/>
        <a:ext cx="5095259" cy="1503855"/>
      </dsp:txXfrm>
    </dsp:sp>
    <dsp:sp modelId="{87A8015D-863B-4E87-86D7-021CE77FB506}">
      <dsp:nvSpPr>
        <dsp:cNvPr id="0" name=""/>
        <dsp:cNvSpPr/>
      </dsp:nvSpPr>
      <dsp:spPr>
        <a:xfrm>
          <a:off x="0" y="1880461"/>
          <a:ext cx="6832212" cy="1503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BCD22-C0BB-4EA7-9E73-B7B28A45A66D}">
      <dsp:nvSpPr>
        <dsp:cNvPr id="0" name=""/>
        <dsp:cNvSpPr/>
      </dsp:nvSpPr>
      <dsp:spPr>
        <a:xfrm>
          <a:off x="454916" y="2218829"/>
          <a:ext cx="827120" cy="827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46E3A-D19B-4CDF-A471-763319E290D7}">
      <dsp:nvSpPr>
        <dsp:cNvPr id="0" name=""/>
        <dsp:cNvSpPr/>
      </dsp:nvSpPr>
      <dsp:spPr>
        <a:xfrm>
          <a:off x="1736952" y="1880461"/>
          <a:ext cx="3074495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Mayor participación </a:t>
          </a:r>
          <a:endParaRPr lang="en-US" sz="2500" kern="1200"/>
        </a:p>
      </dsp:txBody>
      <dsp:txXfrm>
        <a:off x="1736952" y="1880461"/>
        <a:ext cx="3074495" cy="1503855"/>
      </dsp:txXfrm>
    </dsp:sp>
    <dsp:sp modelId="{F1E4C197-C9EE-4154-8F30-0BBC2C271259}">
      <dsp:nvSpPr>
        <dsp:cNvPr id="0" name=""/>
        <dsp:cNvSpPr/>
      </dsp:nvSpPr>
      <dsp:spPr>
        <a:xfrm>
          <a:off x="4811448" y="1880461"/>
          <a:ext cx="2020763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500" kern="1200"/>
            <a:t>Alumno contenido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500" kern="1200"/>
            <a:t>Alumno alumno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500" kern="1200"/>
            <a:t>Maestro como mediador</a:t>
          </a:r>
          <a:endParaRPr lang="en-US" sz="1500" kern="1200"/>
        </a:p>
      </dsp:txBody>
      <dsp:txXfrm>
        <a:off x="4811448" y="1880461"/>
        <a:ext cx="2020763" cy="1503855"/>
      </dsp:txXfrm>
    </dsp:sp>
    <dsp:sp modelId="{A8D4E89E-6C89-4062-A47C-7E2E4A791CCE}">
      <dsp:nvSpPr>
        <dsp:cNvPr id="0" name=""/>
        <dsp:cNvSpPr/>
      </dsp:nvSpPr>
      <dsp:spPr>
        <a:xfrm>
          <a:off x="0" y="3760280"/>
          <a:ext cx="6832212" cy="1503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E0F931-1BEF-4824-AE68-85E0E9921DC5}">
      <dsp:nvSpPr>
        <dsp:cNvPr id="0" name=""/>
        <dsp:cNvSpPr/>
      </dsp:nvSpPr>
      <dsp:spPr>
        <a:xfrm>
          <a:off x="454916" y="4098648"/>
          <a:ext cx="827120" cy="827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3E28F-5CBB-4FDB-8221-B11C4DC8FAB2}">
      <dsp:nvSpPr>
        <dsp:cNvPr id="0" name=""/>
        <dsp:cNvSpPr/>
      </dsp:nvSpPr>
      <dsp:spPr>
        <a:xfrm>
          <a:off x="1736952" y="3760280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Lo importante es la presentación didáctica</a:t>
          </a:r>
          <a:endParaRPr lang="en-US" sz="2500" kern="1200"/>
        </a:p>
      </dsp:txBody>
      <dsp:txXfrm>
        <a:off x="1736952" y="3760280"/>
        <a:ext cx="5095259" cy="150385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985A3-0061-470E-8BDF-4EFBAA3F4740}">
      <dsp:nvSpPr>
        <dsp:cNvPr id="0" name=""/>
        <dsp:cNvSpPr/>
      </dsp:nvSpPr>
      <dsp:spPr>
        <a:xfrm>
          <a:off x="519366" y="101927"/>
          <a:ext cx="1193926" cy="11939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47433-38A1-433E-8FF1-7AB463AA7571}">
      <dsp:nvSpPr>
        <dsp:cNvPr id="0" name=""/>
        <dsp:cNvSpPr/>
      </dsp:nvSpPr>
      <dsp:spPr>
        <a:xfrm>
          <a:off x="773809" y="356370"/>
          <a:ext cx="685039" cy="6850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95318-7353-4858-B1C2-C19EE41D9850}">
      <dsp:nvSpPr>
        <dsp:cNvPr id="0" name=""/>
        <dsp:cNvSpPr/>
      </dsp:nvSpPr>
      <dsp:spPr>
        <a:xfrm>
          <a:off x="137701" y="1667732"/>
          <a:ext cx="19572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200" kern="1200"/>
            <a:t>Software educativo</a:t>
          </a:r>
          <a:endParaRPr lang="en-US" sz="1200" kern="1200"/>
        </a:p>
      </dsp:txBody>
      <dsp:txXfrm>
        <a:off x="137701" y="1667732"/>
        <a:ext cx="1957256" cy="720000"/>
      </dsp:txXfrm>
    </dsp:sp>
    <dsp:sp modelId="{951CB46C-C527-49CC-BAA7-17FBCD4F86B8}">
      <dsp:nvSpPr>
        <dsp:cNvPr id="0" name=""/>
        <dsp:cNvSpPr/>
      </dsp:nvSpPr>
      <dsp:spPr>
        <a:xfrm>
          <a:off x="2819142" y="101927"/>
          <a:ext cx="1193926" cy="11939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62AD4-911C-4792-878B-CF7F944F6D6A}">
      <dsp:nvSpPr>
        <dsp:cNvPr id="0" name=""/>
        <dsp:cNvSpPr/>
      </dsp:nvSpPr>
      <dsp:spPr>
        <a:xfrm>
          <a:off x="3073586" y="356370"/>
          <a:ext cx="685039" cy="6850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2F0D7-81A8-4207-B698-62FE51BBE013}">
      <dsp:nvSpPr>
        <dsp:cNvPr id="0" name=""/>
        <dsp:cNvSpPr/>
      </dsp:nvSpPr>
      <dsp:spPr>
        <a:xfrm>
          <a:off x="2437477" y="1667732"/>
          <a:ext cx="19572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200" kern="1200"/>
            <a:t>Simuladores</a:t>
          </a:r>
          <a:endParaRPr lang="en-US" sz="1200" kern="1200"/>
        </a:p>
      </dsp:txBody>
      <dsp:txXfrm>
        <a:off x="2437477" y="1667732"/>
        <a:ext cx="1957256" cy="720000"/>
      </dsp:txXfrm>
    </dsp:sp>
    <dsp:sp modelId="{4C38B706-C206-4C71-8827-E3A8E08FB9B8}">
      <dsp:nvSpPr>
        <dsp:cNvPr id="0" name=""/>
        <dsp:cNvSpPr/>
      </dsp:nvSpPr>
      <dsp:spPr>
        <a:xfrm>
          <a:off x="5118919" y="101927"/>
          <a:ext cx="1193926" cy="11939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33E6F-3C6D-424B-A435-D169A37B98F7}">
      <dsp:nvSpPr>
        <dsp:cNvPr id="0" name=""/>
        <dsp:cNvSpPr/>
      </dsp:nvSpPr>
      <dsp:spPr>
        <a:xfrm>
          <a:off x="5373362" y="356370"/>
          <a:ext cx="685039" cy="6850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D9853-BADC-42B2-9A6B-7D5497BB19DE}">
      <dsp:nvSpPr>
        <dsp:cNvPr id="0" name=""/>
        <dsp:cNvSpPr/>
      </dsp:nvSpPr>
      <dsp:spPr>
        <a:xfrm>
          <a:off x="4737254" y="1667732"/>
          <a:ext cx="19572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200" kern="1200"/>
            <a:t>Hipertextos/hipermedia</a:t>
          </a:r>
          <a:endParaRPr lang="en-US" sz="1200" kern="1200"/>
        </a:p>
      </dsp:txBody>
      <dsp:txXfrm>
        <a:off x="4737254" y="1667732"/>
        <a:ext cx="1957256" cy="720000"/>
      </dsp:txXfrm>
    </dsp:sp>
    <dsp:sp modelId="{EF572D37-D5F9-47C4-B98B-5F03354B1F3A}">
      <dsp:nvSpPr>
        <dsp:cNvPr id="0" name=""/>
        <dsp:cNvSpPr/>
      </dsp:nvSpPr>
      <dsp:spPr>
        <a:xfrm>
          <a:off x="2819142" y="2877046"/>
          <a:ext cx="1193926" cy="11939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15283-4C87-403E-9718-ACFBE1220885}">
      <dsp:nvSpPr>
        <dsp:cNvPr id="0" name=""/>
        <dsp:cNvSpPr/>
      </dsp:nvSpPr>
      <dsp:spPr>
        <a:xfrm>
          <a:off x="3073586" y="3131489"/>
          <a:ext cx="685039" cy="6850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E7A7D-CF59-49DB-A24E-E6F00D66B59A}">
      <dsp:nvSpPr>
        <dsp:cNvPr id="0" name=""/>
        <dsp:cNvSpPr/>
      </dsp:nvSpPr>
      <dsp:spPr>
        <a:xfrm>
          <a:off x="2437477" y="4442851"/>
          <a:ext cx="19572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PA" sz="1200" kern="1200"/>
            <a:t>Internet y correo electrónico</a:t>
          </a:r>
          <a:endParaRPr lang="en-US" sz="1200" kern="1200"/>
        </a:p>
      </dsp:txBody>
      <dsp:txXfrm>
        <a:off x="2437477" y="4442851"/>
        <a:ext cx="195725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2123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5804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26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9497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78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9727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763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390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4031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4540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095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5624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353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9207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2196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3152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9883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79090-A011-4C05-99D9-02F7DE44AE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A" dirty="0"/>
              <a:t>Más allá del salón de Clases: Los nuevos ambientes de aprendizaje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3C0C90-C123-40BD-8661-51DA5B7FA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PA" dirty="0"/>
              <a:t>Resumen de Artículo</a:t>
            </a:r>
          </a:p>
          <a:p>
            <a:r>
              <a:rPr lang="es-PA" dirty="0"/>
              <a:t>Ricardo Burgos Caballero</a:t>
            </a:r>
          </a:p>
          <a:p>
            <a:r>
              <a:rPr lang="es-PA" dirty="0"/>
              <a:t>Curso: Nuevas Tecnologías Aplicadas a la Educación Superior</a:t>
            </a:r>
          </a:p>
        </p:txBody>
      </p:sp>
    </p:spTree>
    <p:extLst>
      <p:ext uri="{BB962C8B-B14F-4D97-AF65-F5344CB8AC3E}">
        <p14:creationId xmlns:p14="http://schemas.microsoft.com/office/powerpoint/2010/main" val="230389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DEC715E-D1FF-4FD1-9625-2818F994A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es-PA" dirty="0"/>
              <a:t>Implicaciones educativas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C2025-9769-4DEE-8992-4F83B0E2F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es-PA" dirty="0"/>
              <a:t>Se requieren las </a:t>
            </a:r>
            <a:r>
              <a:rPr lang="es-PA" dirty="0" err="1"/>
              <a:t>TIC´s</a:t>
            </a:r>
            <a:r>
              <a:rPr lang="es-PA" dirty="0"/>
              <a:t> para la educación actual</a:t>
            </a:r>
          </a:p>
          <a:p>
            <a:endParaRPr lang="es-PA" dirty="0"/>
          </a:p>
          <a:p>
            <a:r>
              <a:rPr lang="es-PA" dirty="0"/>
              <a:t>No solo tenerlas, hacer un buen uso de ellas</a:t>
            </a:r>
          </a:p>
          <a:p>
            <a:endParaRPr lang="es-PA" dirty="0"/>
          </a:p>
          <a:p>
            <a:r>
              <a:rPr lang="es-PA" dirty="0"/>
              <a:t>Hacer las cosas mejor y optimizar el proceso de enseñanza aprendizaje</a:t>
            </a:r>
          </a:p>
          <a:p>
            <a:endParaRPr lang="es-PA" dirty="0"/>
          </a:p>
          <a:p>
            <a:r>
              <a:rPr lang="es-PA" dirty="0"/>
              <a:t>No sustituye el aprendizaje tradicional.</a:t>
            </a:r>
          </a:p>
        </p:txBody>
      </p:sp>
    </p:spTree>
    <p:extLst>
      <p:ext uri="{BB962C8B-B14F-4D97-AF65-F5344CB8AC3E}">
        <p14:creationId xmlns:p14="http://schemas.microsoft.com/office/powerpoint/2010/main" val="21311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F4D089-6D7F-4EAD-BB0C-040E7C50A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000">
                <a:solidFill>
                  <a:schemeClr val="bg1"/>
                </a:solidFill>
              </a:rPr>
              <a:t>Los nuevos ambientes de aprendizaje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05B386E-5DA6-4D32-AA3E-2DB0400F8E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49264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4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2BF76-F69D-4EE5-8E79-7A6C51642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Enfoque AEI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21FDCF-2160-42A9-A6EC-0AEE64D0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PA" b="1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s-PA">
                <a:solidFill>
                  <a:schemeClr val="tx2">
                    <a:lumMod val="75000"/>
                  </a:schemeClr>
                </a:solidFill>
              </a:rPr>
              <a:t>cceso, </a:t>
            </a:r>
            <a:r>
              <a:rPr lang="es-PA" b="1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s-PA">
                <a:solidFill>
                  <a:schemeClr val="tx2">
                    <a:lumMod val="75000"/>
                  </a:schemeClr>
                </a:solidFill>
              </a:rPr>
              <a:t>mpleo, </a:t>
            </a:r>
            <a:r>
              <a:rPr lang="es-PA" b="1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s-PA">
                <a:solidFill>
                  <a:schemeClr val="tx2">
                    <a:lumMod val="75000"/>
                  </a:schemeClr>
                </a:solidFill>
              </a:rPr>
              <a:t>ntegración de la tecnologías </a:t>
            </a:r>
          </a:p>
          <a:p>
            <a:endParaRPr lang="es-PA" b="1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 Se requiere la tecnología apropiada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Además que el maestro esté capacitado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Éxito en la medida que se conozca el “código de comunicación”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0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0529F2-6177-4F5F-8169-88FF8A75E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s-PA">
                <a:solidFill>
                  <a:schemeClr val="bg1"/>
                </a:solidFill>
              </a:rPr>
              <a:t>Enfoque AEI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9361D0-3F22-40C7-AB90-3E2859971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es-PA" dirty="0"/>
              <a:t>Integrar los contenidos de enseñanza aprendizaje a las tecnologías</a:t>
            </a:r>
          </a:p>
          <a:p>
            <a:endParaRPr lang="es-PA" dirty="0"/>
          </a:p>
          <a:p>
            <a:r>
              <a:rPr lang="es-PA" dirty="0"/>
              <a:t>Debe ser justificado el empleo de la tecnología</a:t>
            </a:r>
          </a:p>
          <a:p>
            <a:endParaRPr lang="es-PA" dirty="0"/>
          </a:p>
          <a:p>
            <a:r>
              <a:rPr lang="es-PA" dirty="0"/>
              <a:t>Deben propiciar la formación de los alumnos con el diseño que permita la construcción de conocimiento</a:t>
            </a:r>
          </a:p>
        </p:txBody>
      </p:sp>
    </p:spTree>
    <p:extLst>
      <p:ext uri="{BB962C8B-B14F-4D97-AF65-F5344CB8AC3E}">
        <p14:creationId xmlns:p14="http://schemas.microsoft.com/office/powerpoint/2010/main" val="6314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9A5E51-A28C-47BF-AA5D-1C16DDB61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Enfoque AEI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7FA90AE-148C-417D-9C6A-93D4C99C4D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271104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65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C2818D-5244-42CA-9E84-1E6DEF16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Diseño didáctico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5C3429B-B36F-4030-B543-CDE9FA459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551873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89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058822-FE0D-453B-8516-CF71DEA45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La correcta selección del medio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6EECB0C-A6B3-495C-80D1-CD3CE05E69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903254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0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F1E45-A3DA-49CC-97A5-971D8C0F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s-PA" sz="3200"/>
              <a:t>Prueba AEI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AB6C9-458B-4E09-AFF0-B1250E30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es-PA" sz="1600">
                <a:solidFill>
                  <a:srgbClr val="000000"/>
                </a:solidFill>
              </a:rPr>
              <a:t>Conjunto de preguntas a contestarse a partir del concepto AEI</a:t>
            </a:r>
          </a:p>
          <a:p>
            <a:endParaRPr lang="es-PA" sz="1600">
              <a:solidFill>
                <a:srgbClr val="000000"/>
              </a:solidFill>
            </a:endParaRPr>
          </a:p>
          <a:p>
            <a:endParaRPr lang="es-PA" sz="1600">
              <a:solidFill>
                <a:srgbClr val="00000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6BD86AE-6F07-4063-93C5-5DB510924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1606786"/>
            <a:ext cx="5451627" cy="332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4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311C02-E924-4B25-8344-52DD0FB1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Conclusión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870A6D8-3F57-40FB-B9AC-C070221177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42559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263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E7F65E-C259-4B4A-BDB6-2AD8BC279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Resumen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D425260-A4D9-4BAE-85BE-8B8CFAF301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43341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905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0B640C-D2A0-4B23-9977-F262F402E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La sociedad del Siglo XXI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324C60D-BDEC-4223-890D-809D373EB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81009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4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BC7097D-A8E2-4F1D-8D81-87313EAD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La Sociedad del Siglo XXI: Tecnología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39FF32D-F7E9-4BB1-B81B-23E17515B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220531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864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BE5BDA-F20A-426F-A725-A9D20A876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000">
                <a:solidFill>
                  <a:schemeClr val="bg1"/>
                </a:solidFill>
              </a:rPr>
              <a:t>La generación “N”: Apetito por lo nuevo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E865319-8E9F-4148-83DD-89145BB6E3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587538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5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B2DB0C-2131-46CA-BD1B-10063800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Generación Net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BE6BB1-C688-4017-A91F-2BC4911DE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Abierta al cambio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Consumismo, comportamiento, relaciones, percepción de vida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Visuales, emprendedores, propensos al intercambio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Rechazo inconsciente de vías tradicionales de aprendizaje y proceso de educación formal</a:t>
            </a:r>
          </a:p>
        </p:txBody>
      </p:sp>
    </p:spTree>
    <p:extLst>
      <p:ext uri="{BB962C8B-B14F-4D97-AF65-F5344CB8AC3E}">
        <p14:creationId xmlns:p14="http://schemas.microsoft.com/office/powerpoint/2010/main" val="92629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es-PA"/>
              <a:t>Generación Net</a:t>
            </a:r>
            <a:endParaRPr lang="es-PA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36E73-529A-419E-ADDA-D16E8BF3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es-PA" dirty="0"/>
              <a:t>Imposibilidad de atención en un salón “Tradicional”</a:t>
            </a:r>
          </a:p>
          <a:p>
            <a:endParaRPr lang="es-PA" dirty="0"/>
          </a:p>
          <a:p>
            <a:r>
              <a:rPr lang="es-PA" dirty="0"/>
              <a:t>Intercambio de información a través de internet</a:t>
            </a:r>
          </a:p>
          <a:p>
            <a:pPr lvl="1"/>
            <a:r>
              <a:rPr lang="es-PA" dirty="0"/>
              <a:t>Participación en la construcción del propio conocimiento</a:t>
            </a:r>
          </a:p>
          <a:p>
            <a:pPr lvl="1"/>
            <a:endParaRPr lang="es-PA" dirty="0"/>
          </a:p>
          <a:p>
            <a:r>
              <a:rPr lang="es-PA" dirty="0"/>
              <a:t>La tecnología propicia</a:t>
            </a:r>
          </a:p>
          <a:p>
            <a:pPr lvl="1"/>
            <a:r>
              <a:rPr lang="es-PA" dirty="0"/>
              <a:t>Actividad independiente, observación, exploración, búsqueda, comparación, selección, el ordenamiento y la clasificación como procesamiento de la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19381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000">
                <a:solidFill>
                  <a:schemeClr val="bg1"/>
                </a:solidFill>
              </a:rPr>
              <a:t>Generación Net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7B50BC4-84F7-4FF9-82FB-F4052149B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805687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49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s-PA">
                <a:solidFill>
                  <a:schemeClr val="bg1"/>
                </a:solidFill>
              </a:rPr>
              <a:t>Generación Net</a:t>
            </a:r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36E73-529A-419E-ADDA-D16E8BF3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es-PA" dirty="0"/>
              <a:t>Inmediatez en acciones y toma de decisiones rápidas</a:t>
            </a:r>
          </a:p>
          <a:p>
            <a:endParaRPr lang="es-PA" dirty="0"/>
          </a:p>
          <a:p>
            <a:r>
              <a:rPr lang="es-PA" dirty="0"/>
              <a:t>Ambivalencia</a:t>
            </a:r>
          </a:p>
          <a:p>
            <a:pPr lvl="1"/>
            <a:r>
              <a:rPr lang="es-PA" dirty="0"/>
              <a:t>Ser tomados en cuenta en resolución de problemas vs fantasía ofrecida por la tecnología</a:t>
            </a:r>
          </a:p>
          <a:p>
            <a:pPr lvl="1"/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88861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603</Words>
  <Application>Microsoft Office PowerPoint</Application>
  <PresentationFormat>Panorámica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Espiral</vt:lpstr>
      <vt:lpstr>Más allá del salón de Clases: Los nuevos ambientes de aprendizaje</vt:lpstr>
      <vt:lpstr>Resumen</vt:lpstr>
      <vt:lpstr>La sociedad del Siglo XXI</vt:lpstr>
      <vt:lpstr>La Sociedad del Siglo XXI: Tecnología</vt:lpstr>
      <vt:lpstr>La generación “N”: Apetito por lo nuevo</vt:lpstr>
      <vt:lpstr>Generación Net</vt:lpstr>
      <vt:lpstr>Generación Net</vt:lpstr>
      <vt:lpstr>Generación Net</vt:lpstr>
      <vt:lpstr>Generación Net</vt:lpstr>
      <vt:lpstr>Implicaciones educativas</vt:lpstr>
      <vt:lpstr>Los nuevos ambientes de aprendizaje</vt:lpstr>
      <vt:lpstr>Enfoque AEI</vt:lpstr>
      <vt:lpstr>Enfoque AEI</vt:lpstr>
      <vt:lpstr>Enfoque AEI</vt:lpstr>
      <vt:lpstr>Diseño didáctico</vt:lpstr>
      <vt:lpstr>La correcta selección del medio</vt:lpstr>
      <vt:lpstr>Prueba AEI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Clases: Los nuevos ambientes de aprendizaje</dc:title>
  <dc:creator>Ricardo Burgos Caballero</dc:creator>
  <cp:lastModifiedBy>Ricardo Burgos Caballero</cp:lastModifiedBy>
  <cp:revision>1</cp:revision>
  <dcterms:created xsi:type="dcterms:W3CDTF">2020-01-17T23:19:50Z</dcterms:created>
  <dcterms:modified xsi:type="dcterms:W3CDTF">2020-01-17T23:21:02Z</dcterms:modified>
</cp:coreProperties>
</file>