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4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6" Type="http://schemas.openxmlformats.org/officeDocument/2006/relationships/image" Target="../media/image27.svg"/><Relationship Id="rId5" Type="http://schemas.openxmlformats.org/officeDocument/2006/relationships/image" Target="../media/image26.png"/><Relationship Id="rId4" Type="http://schemas.openxmlformats.org/officeDocument/2006/relationships/image" Target="../media/image2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svg"/><Relationship Id="rId1" Type="http://schemas.openxmlformats.org/officeDocument/2006/relationships/image" Target="../media/image7.png"/><Relationship Id="rId6" Type="http://schemas.openxmlformats.org/officeDocument/2006/relationships/image" Target="../media/image6.svg"/><Relationship Id="rId5" Type="http://schemas.openxmlformats.org/officeDocument/2006/relationships/image" Target="../media/image9.png"/><Relationship Id="rId4" Type="http://schemas.openxmlformats.org/officeDocument/2006/relationships/image" Target="../media/image4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1.svg"/><Relationship Id="rId1" Type="http://schemas.openxmlformats.org/officeDocument/2006/relationships/image" Target="../media/image16.png"/><Relationship Id="rId6" Type="http://schemas.openxmlformats.org/officeDocument/2006/relationships/image" Target="../media/image15.svg"/><Relationship Id="rId5" Type="http://schemas.openxmlformats.org/officeDocument/2006/relationships/image" Target="../media/image18.png"/><Relationship Id="rId4" Type="http://schemas.openxmlformats.org/officeDocument/2006/relationships/image" Target="../media/image13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8.png"/><Relationship Id="rId7" Type="http://schemas.openxmlformats.org/officeDocument/2006/relationships/image" Target="../media/image9.png"/><Relationship Id="rId2" Type="http://schemas.openxmlformats.org/officeDocument/2006/relationships/image" Target="../media/image13.svg"/><Relationship Id="rId1" Type="http://schemas.openxmlformats.org/officeDocument/2006/relationships/image" Target="../media/image17.png"/><Relationship Id="rId6" Type="http://schemas.openxmlformats.org/officeDocument/2006/relationships/image" Target="../media/image20.svg"/><Relationship Id="rId5" Type="http://schemas.openxmlformats.org/officeDocument/2006/relationships/image" Target="../media/image21.png"/><Relationship Id="rId4" Type="http://schemas.openxmlformats.org/officeDocument/2006/relationships/image" Target="../media/image4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3.svg"/><Relationship Id="rId1" Type="http://schemas.openxmlformats.org/officeDocument/2006/relationships/image" Target="../media/image28.png"/><Relationship Id="rId6" Type="http://schemas.openxmlformats.org/officeDocument/2006/relationships/image" Target="../media/image27.svg"/><Relationship Id="rId5" Type="http://schemas.openxmlformats.org/officeDocument/2006/relationships/image" Target="../media/image30.png"/><Relationship Id="rId4" Type="http://schemas.openxmlformats.org/officeDocument/2006/relationships/image" Target="../media/image2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DB4089-3C68-4617-AC85-713BFE38E62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BD11B2FB-31BA-4290-BAC0-2FD1240431C3}">
      <dgm:prSet/>
      <dgm:spPr/>
      <dgm:t>
        <a:bodyPr/>
        <a:lstStyle/>
        <a:p>
          <a:r>
            <a:rPr lang="es-PA"/>
            <a:t>Ventajas de los nuevos ambientes de aprendizaje</a:t>
          </a:r>
          <a:endParaRPr lang="en-US"/>
        </a:p>
      </dgm:t>
    </dgm:pt>
    <dgm:pt modelId="{04382D01-8615-4D49-AB86-61813F93764C}" type="parTrans" cxnId="{E126BC31-1B35-4EEE-9269-7680A403A771}">
      <dgm:prSet/>
      <dgm:spPr/>
      <dgm:t>
        <a:bodyPr/>
        <a:lstStyle/>
        <a:p>
          <a:endParaRPr lang="en-US"/>
        </a:p>
      </dgm:t>
    </dgm:pt>
    <dgm:pt modelId="{C2EC6F14-C742-4169-9B02-573BF2EB9D68}" type="sibTrans" cxnId="{E126BC31-1B35-4EEE-9269-7680A403A771}">
      <dgm:prSet/>
      <dgm:spPr/>
      <dgm:t>
        <a:bodyPr/>
        <a:lstStyle/>
        <a:p>
          <a:endParaRPr lang="en-US"/>
        </a:p>
      </dgm:t>
    </dgm:pt>
    <dgm:pt modelId="{F49B84AB-A5D8-49A7-8495-FCA94EA757D5}">
      <dgm:prSet/>
      <dgm:spPr/>
      <dgm:t>
        <a:bodyPr/>
        <a:lstStyle/>
        <a:p>
          <a:r>
            <a:rPr lang="es-PA"/>
            <a:t>Retos al emplear las tecnologías de información y comunicación (TIC)</a:t>
          </a:r>
          <a:endParaRPr lang="en-US"/>
        </a:p>
      </dgm:t>
    </dgm:pt>
    <dgm:pt modelId="{02990104-16A7-4C4B-9B95-E12CBB379119}" type="parTrans" cxnId="{A9265F33-5988-4C9B-92D7-7DBCEE38D9E4}">
      <dgm:prSet/>
      <dgm:spPr/>
      <dgm:t>
        <a:bodyPr/>
        <a:lstStyle/>
        <a:p>
          <a:endParaRPr lang="en-US"/>
        </a:p>
      </dgm:t>
    </dgm:pt>
    <dgm:pt modelId="{05F2C5D2-E346-4157-8FA7-54816A5DD962}" type="sibTrans" cxnId="{A9265F33-5988-4C9B-92D7-7DBCEE38D9E4}">
      <dgm:prSet/>
      <dgm:spPr/>
      <dgm:t>
        <a:bodyPr/>
        <a:lstStyle/>
        <a:p>
          <a:endParaRPr lang="en-US"/>
        </a:p>
      </dgm:t>
    </dgm:pt>
    <dgm:pt modelId="{CEDDB3E3-81F1-4F43-8C88-77169A4C15E7}">
      <dgm:prSet/>
      <dgm:spPr/>
      <dgm:t>
        <a:bodyPr/>
        <a:lstStyle/>
        <a:p>
          <a:r>
            <a:rPr lang="es-PA"/>
            <a:t>Enfoque y Prueba AEI  como instrumentos operacionales.</a:t>
          </a:r>
          <a:endParaRPr lang="en-US"/>
        </a:p>
      </dgm:t>
    </dgm:pt>
    <dgm:pt modelId="{63EE5641-D038-495B-A197-0A2417774C5B}" type="parTrans" cxnId="{F0238EAF-DCE1-489F-9E8A-4B7FF72072C9}">
      <dgm:prSet/>
      <dgm:spPr/>
      <dgm:t>
        <a:bodyPr/>
        <a:lstStyle/>
        <a:p>
          <a:endParaRPr lang="en-US"/>
        </a:p>
      </dgm:t>
    </dgm:pt>
    <dgm:pt modelId="{E7034150-A940-4082-BCBC-3645A6864580}" type="sibTrans" cxnId="{F0238EAF-DCE1-489F-9E8A-4B7FF72072C9}">
      <dgm:prSet/>
      <dgm:spPr/>
      <dgm:t>
        <a:bodyPr/>
        <a:lstStyle/>
        <a:p>
          <a:endParaRPr lang="en-US"/>
        </a:p>
      </dgm:t>
    </dgm:pt>
    <dgm:pt modelId="{1570E606-B70A-4FF1-901D-60CEB93743CC}" type="pres">
      <dgm:prSet presAssocID="{EDDB4089-3C68-4617-AC85-713BFE38E620}" presName="root" presStyleCnt="0">
        <dgm:presLayoutVars>
          <dgm:dir/>
          <dgm:resizeHandles val="exact"/>
        </dgm:presLayoutVars>
      </dgm:prSet>
      <dgm:spPr/>
    </dgm:pt>
    <dgm:pt modelId="{6E16BAEA-4021-40CF-A3EF-7CAD843A51B7}" type="pres">
      <dgm:prSet presAssocID="{BD11B2FB-31BA-4290-BAC0-2FD1240431C3}" presName="compNode" presStyleCnt="0"/>
      <dgm:spPr/>
    </dgm:pt>
    <dgm:pt modelId="{BB334F94-8006-4AC9-9691-3987FFDDD7BF}" type="pres">
      <dgm:prSet presAssocID="{BD11B2FB-31BA-4290-BAC0-2FD1240431C3}" presName="bgRect" presStyleLbl="bgShp" presStyleIdx="0" presStyleCnt="3"/>
      <dgm:spPr/>
    </dgm:pt>
    <dgm:pt modelId="{554C4890-1253-4A15-A7CB-386DBE8DF26C}" type="pres">
      <dgm:prSet presAssocID="{BD11B2FB-31BA-4290-BAC0-2FD1240431C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D06D1F15-4E6C-4CF7-9211-1931FE3947A6}" type="pres">
      <dgm:prSet presAssocID="{BD11B2FB-31BA-4290-BAC0-2FD1240431C3}" presName="spaceRect" presStyleCnt="0"/>
      <dgm:spPr/>
    </dgm:pt>
    <dgm:pt modelId="{98B9F612-531F-492F-B2E9-8F169A6330F4}" type="pres">
      <dgm:prSet presAssocID="{BD11B2FB-31BA-4290-BAC0-2FD1240431C3}" presName="parTx" presStyleLbl="revTx" presStyleIdx="0" presStyleCnt="3">
        <dgm:presLayoutVars>
          <dgm:chMax val="0"/>
          <dgm:chPref val="0"/>
        </dgm:presLayoutVars>
      </dgm:prSet>
      <dgm:spPr/>
    </dgm:pt>
    <dgm:pt modelId="{9BE21871-C076-4FF5-98EE-17181801F1C8}" type="pres">
      <dgm:prSet presAssocID="{C2EC6F14-C742-4169-9B02-573BF2EB9D68}" presName="sibTrans" presStyleCnt="0"/>
      <dgm:spPr/>
    </dgm:pt>
    <dgm:pt modelId="{8D7E7FA6-BDCA-444F-B158-ED2FFD5995C8}" type="pres">
      <dgm:prSet presAssocID="{F49B84AB-A5D8-49A7-8495-FCA94EA757D5}" presName="compNode" presStyleCnt="0"/>
      <dgm:spPr/>
    </dgm:pt>
    <dgm:pt modelId="{F62B0061-FD75-41F7-8589-DB3D6ADF97B4}" type="pres">
      <dgm:prSet presAssocID="{F49B84AB-A5D8-49A7-8495-FCA94EA757D5}" presName="bgRect" presStyleLbl="bgShp" presStyleIdx="1" presStyleCnt="3"/>
      <dgm:spPr/>
    </dgm:pt>
    <dgm:pt modelId="{07170424-75BC-48A1-B486-1C7099493547}" type="pres">
      <dgm:prSet presAssocID="{F49B84AB-A5D8-49A7-8495-FCA94EA757D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reless router"/>
        </a:ext>
      </dgm:extLst>
    </dgm:pt>
    <dgm:pt modelId="{0B1DFF2F-9A07-4292-82FF-380BB30C120A}" type="pres">
      <dgm:prSet presAssocID="{F49B84AB-A5D8-49A7-8495-FCA94EA757D5}" presName="spaceRect" presStyleCnt="0"/>
      <dgm:spPr/>
    </dgm:pt>
    <dgm:pt modelId="{D26E33CD-3D17-4E65-A2DC-3F042C9F6025}" type="pres">
      <dgm:prSet presAssocID="{F49B84AB-A5D8-49A7-8495-FCA94EA757D5}" presName="parTx" presStyleLbl="revTx" presStyleIdx="1" presStyleCnt="3">
        <dgm:presLayoutVars>
          <dgm:chMax val="0"/>
          <dgm:chPref val="0"/>
        </dgm:presLayoutVars>
      </dgm:prSet>
      <dgm:spPr/>
    </dgm:pt>
    <dgm:pt modelId="{5CB252F8-9D03-4E83-9DB2-3BB8EAF96439}" type="pres">
      <dgm:prSet presAssocID="{05F2C5D2-E346-4157-8FA7-54816A5DD962}" presName="sibTrans" presStyleCnt="0"/>
      <dgm:spPr/>
    </dgm:pt>
    <dgm:pt modelId="{241BB741-B64E-4488-B394-8EB672E568E3}" type="pres">
      <dgm:prSet presAssocID="{CEDDB3E3-81F1-4F43-8C88-77169A4C15E7}" presName="compNode" presStyleCnt="0"/>
      <dgm:spPr/>
    </dgm:pt>
    <dgm:pt modelId="{FAEC513A-3E3F-4B44-8747-6F6D84962A43}" type="pres">
      <dgm:prSet presAssocID="{CEDDB3E3-81F1-4F43-8C88-77169A4C15E7}" presName="bgRect" presStyleLbl="bgShp" presStyleIdx="2" presStyleCnt="3"/>
      <dgm:spPr/>
    </dgm:pt>
    <dgm:pt modelId="{56E1A01F-AF06-4762-9795-7FEDD66E90E4}" type="pres">
      <dgm:prSet presAssocID="{CEDDB3E3-81F1-4F43-8C88-77169A4C15E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9C83490E-1216-42D1-83B2-C4300ADB74F6}" type="pres">
      <dgm:prSet presAssocID="{CEDDB3E3-81F1-4F43-8C88-77169A4C15E7}" presName="spaceRect" presStyleCnt="0"/>
      <dgm:spPr/>
    </dgm:pt>
    <dgm:pt modelId="{97E00FB6-FCF2-441C-9E38-4C2EA5AA4C6E}" type="pres">
      <dgm:prSet presAssocID="{CEDDB3E3-81F1-4F43-8C88-77169A4C15E7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64104521-C8F1-4118-85C6-2B7847D0C2D6}" type="presOf" srcId="{CEDDB3E3-81F1-4F43-8C88-77169A4C15E7}" destId="{97E00FB6-FCF2-441C-9E38-4C2EA5AA4C6E}" srcOrd="0" destOrd="0" presId="urn:microsoft.com/office/officeart/2018/2/layout/IconVerticalSolidList"/>
    <dgm:cxn modelId="{E126BC31-1B35-4EEE-9269-7680A403A771}" srcId="{EDDB4089-3C68-4617-AC85-713BFE38E620}" destId="{BD11B2FB-31BA-4290-BAC0-2FD1240431C3}" srcOrd="0" destOrd="0" parTransId="{04382D01-8615-4D49-AB86-61813F93764C}" sibTransId="{C2EC6F14-C742-4169-9B02-573BF2EB9D68}"/>
    <dgm:cxn modelId="{A9265F33-5988-4C9B-92D7-7DBCEE38D9E4}" srcId="{EDDB4089-3C68-4617-AC85-713BFE38E620}" destId="{F49B84AB-A5D8-49A7-8495-FCA94EA757D5}" srcOrd="1" destOrd="0" parTransId="{02990104-16A7-4C4B-9B95-E12CBB379119}" sibTransId="{05F2C5D2-E346-4157-8FA7-54816A5DD962}"/>
    <dgm:cxn modelId="{F5DAA342-5A3F-4E0E-85DE-80DA91E77F60}" type="presOf" srcId="{EDDB4089-3C68-4617-AC85-713BFE38E620}" destId="{1570E606-B70A-4FF1-901D-60CEB93743CC}" srcOrd="0" destOrd="0" presId="urn:microsoft.com/office/officeart/2018/2/layout/IconVerticalSolidList"/>
    <dgm:cxn modelId="{F0238EAF-DCE1-489F-9E8A-4B7FF72072C9}" srcId="{EDDB4089-3C68-4617-AC85-713BFE38E620}" destId="{CEDDB3E3-81F1-4F43-8C88-77169A4C15E7}" srcOrd="2" destOrd="0" parTransId="{63EE5641-D038-495B-A197-0A2417774C5B}" sibTransId="{E7034150-A940-4082-BCBC-3645A6864580}"/>
    <dgm:cxn modelId="{25BEC1BA-431D-4CF9-A272-5C82F44B50E0}" type="presOf" srcId="{F49B84AB-A5D8-49A7-8495-FCA94EA757D5}" destId="{D26E33CD-3D17-4E65-A2DC-3F042C9F6025}" srcOrd="0" destOrd="0" presId="urn:microsoft.com/office/officeart/2018/2/layout/IconVerticalSolidList"/>
    <dgm:cxn modelId="{CDB6BAE0-D6EF-4A74-80D0-5C5B38496946}" type="presOf" srcId="{BD11B2FB-31BA-4290-BAC0-2FD1240431C3}" destId="{98B9F612-531F-492F-B2E9-8F169A6330F4}" srcOrd="0" destOrd="0" presId="urn:microsoft.com/office/officeart/2018/2/layout/IconVerticalSolidList"/>
    <dgm:cxn modelId="{AD829512-DE67-4C44-BE40-2211D67F3EE2}" type="presParOf" srcId="{1570E606-B70A-4FF1-901D-60CEB93743CC}" destId="{6E16BAEA-4021-40CF-A3EF-7CAD843A51B7}" srcOrd="0" destOrd="0" presId="urn:microsoft.com/office/officeart/2018/2/layout/IconVerticalSolidList"/>
    <dgm:cxn modelId="{54B67AED-9A83-414F-9297-D8C12E8052D2}" type="presParOf" srcId="{6E16BAEA-4021-40CF-A3EF-7CAD843A51B7}" destId="{BB334F94-8006-4AC9-9691-3987FFDDD7BF}" srcOrd="0" destOrd="0" presId="urn:microsoft.com/office/officeart/2018/2/layout/IconVerticalSolidList"/>
    <dgm:cxn modelId="{5A6B676F-74EE-452F-B644-E9F3B66D17CE}" type="presParOf" srcId="{6E16BAEA-4021-40CF-A3EF-7CAD843A51B7}" destId="{554C4890-1253-4A15-A7CB-386DBE8DF26C}" srcOrd="1" destOrd="0" presId="urn:microsoft.com/office/officeart/2018/2/layout/IconVerticalSolidList"/>
    <dgm:cxn modelId="{502E6FC4-E368-489A-8FF6-588E13B6FE43}" type="presParOf" srcId="{6E16BAEA-4021-40CF-A3EF-7CAD843A51B7}" destId="{D06D1F15-4E6C-4CF7-9211-1931FE3947A6}" srcOrd="2" destOrd="0" presId="urn:microsoft.com/office/officeart/2018/2/layout/IconVerticalSolidList"/>
    <dgm:cxn modelId="{754802F5-56A3-481A-AB12-0BA821AB0F75}" type="presParOf" srcId="{6E16BAEA-4021-40CF-A3EF-7CAD843A51B7}" destId="{98B9F612-531F-492F-B2E9-8F169A6330F4}" srcOrd="3" destOrd="0" presId="urn:microsoft.com/office/officeart/2018/2/layout/IconVerticalSolidList"/>
    <dgm:cxn modelId="{0202D662-1AEA-49F3-8A98-B9279E833803}" type="presParOf" srcId="{1570E606-B70A-4FF1-901D-60CEB93743CC}" destId="{9BE21871-C076-4FF5-98EE-17181801F1C8}" srcOrd="1" destOrd="0" presId="urn:microsoft.com/office/officeart/2018/2/layout/IconVerticalSolidList"/>
    <dgm:cxn modelId="{5EF439FB-265F-4DF1-8E5C-B86FFA3188F2}" type="presParOf" srcId="{1570E606-B70A-4FF1-901D-60CEB93743CC}" destId="{8D7E7FA6-BDCA-444F-B158-ED2FFD5995C8}" srcOrd="2" destOrd="0" presId="urn:microsoft.com/office/officeart/2018/2/layout/IconVerticalSolidList"/>
    <dgm:cxn modelId="{5410DFBB-72A0-45B2-8802-7050348EF121}" type="presParOf" srcId="{8D7E7FA6-BDCA-444F-B158-ED2FFD5995C8}" destId="{F62B0061-FD75-41F7-8589-DB3D6ADF97B4}" srcOrd="0" destOrd="0" presId="urn:microsoft.com/office/officeart/2018/2/layout/IconVerticalSolidList"/>
    <dgm:cxn modelId="{C2E33B63-FE79-4BAE-9DB8-71A318F1945E}" type="presParOf" srcId="{8D7E7FA6-BDCA-444F-B158-ED2FFD5995C8}" destId="{07170424-75BC-48A1-B486-1C7099493547}" srcOrd="1" destOrd="0" presId="urn:microsoft.com/office/officeart/2018/2/layout/IconVerticalSolidList"/>
    <dgm:cxn modelId="{EAB26F77-5284-4569-95ED-477FBA5DD013}" type="presParOf" srcId="{8D7E7FA6-BDCA-444F-B158-ED2FFD5995C8}" destId="{0B1DFF2F-9A07-4292-82FF-380BB30C120A}" srcOrd="2" destOrd="0" presId="urn:microsoft.com/office/officeart/2018/2/layout/IconVerticalSolidList"/>
    <dgm:cxn modelId="{2E0DD1EB-CB8A-4692-8F89-31155DF649F9}" type="presParOf" srcId="{8D7E7FA6-BDCA-444F-B158-ED2FFD5995C8}" destId="{D26E33CD-3D17-4E65-A2DC-3F042C9F6025}" srcOrd="3" destOrd="0" presId="urn:microsoft.com/office/officeart/2018/2/layout/IconVerticalSolidList"/>
    <dgm:cxn modelId="{1912E0FD-FF7E-48BB-8670-583D340C6CDA}" type="presParOf" srcId="{1570E606-B70A-4FF1-901D-60CEB93743CC}" destId="{5CB252F8-9D03-4E83-9DB2-3BB8EAF96439}" srcOrd="3" destOrd="0" presId="urn:microsoft.com/office/officeart/2018/2/layout/IconVerticalSolidList"/>
    <dgm:cxn modelId="{2A2D42D5-7D1D-447E-8ADD-68E608E13FCF}" type="presParOf" srcId="{1570E606-B70A-4FF1-901D-60CEB93743CC}" destId="{241BB741-B64E-4488-B394-8EB672E568E3}" srcOrd="4" destOrd="0" presId="urn:microsoft.com/office/officeart/2018/2/layout/IconVerticalSolidList"/>
    <dgm:cxn modelId="{5F136BC1-A1FB-445F-8121-3C58AFA007DF}" type="presParOf" srcId="{241BB741-B64E-4488-B394-8EB672E568E3}" destId="{FAEC513A-3E3F-4B44-8747-6F6D84962A43}" srcOrd="0" destOrd="0" presId="urn:microsoft.com/office/officeart/2018/2/layout/IconVerticalSolidList"/>
    <dgm:cxn modelId="{0B813F71-B0EC-42D6-A6C3-9FE0E02AC369}" type="presParOf" srcId="{241BB741-B64E-4488-B394-8EB672E568E3}" destId="{56E1A01F-AF06-4762-9795-7FEDD66E90E4}" srcOrd="1" destOrd="0" presId="urn:microsoft.com/office/officeart/2018/2/layout/IconVerticalSolidList"/>
    <dgm:cxn modelId="{D64965C0-EE66-401B-92CB-B478F5A7E99A}" type="presParOf" srcId="{241BB741-B64E-4488-B394-8EB672E568E3}" destId="{9C83490E-1216-42D1-83B2-C4300ADB74F6}" srcOrd="2" destOrd="0" presId="urn:microsoft.com/office/officeart/2018/2/layout/IconVerticalSolidList"/>
    <dgm:cxn modelId="{4AD511DC-7CF5-470D-98E8-A8ACB5C433F1}" type="presParOf" srcId="{241BB741-B64E-4488-B394-8EB672E568E3}" destId="{97E00FB6-FCF2-441C-9E38-4C2EA5AA4C6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4636E8-A870-4BA5-A296-B1D4C3D395B2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F21F7D7-6215-4A92-AF46-6F3B10FF3CEF}">
      <dgm:prSet/>
      <dgm:spPr/>
      <dgm:t>
        <a:bodyPr/>
        <a:lstStyle/>
        <a:p>
          <a:r>
            <a:rPr lang="es-PA"/>
            <a:t>Globalización</a:t>
          </a:r>
          <a:endParaRPr lang="en-US"/>
        </a:p>
      </dgm:t>
    </dgm:pt>
    <dgm:pt modelId="{6E911CE0-526E-44F8-9F96-98199867BE0D}" type="parTrans" cxnId="{C87B8DB7-EC2A-4CEC-90A6-04EA3A94DFDE}">
      <dgm:prSet/>
      <dgm:spPr/>
      <dgm:t>
        <a:bodyPr/>
        <a:lstStyle/>
        <a:p>
          <a:endParaRPr lang="en-US"/>
        </a:p>
      </dgm:t>
    </dgm:pt>
    <dgm:pt modelId="{EAAEFB08-F3C2-4146-A91B-F4FC7F253B04}" type="sibTrans" cxnId="{C87B8DB7-EC2A-4CEC-90A6-04EA3A94DFDE}">
      <dgm:prSet/>
      <dgm:spPr/>
      <dgm:t>
        <a:bodyPr/>
        <a:lstStyle/>
        <a:p>
          <a:endParaRPr lang="en-US"/>
        </a:p>
      </dgm:t>
    </dgm:pt>
    <dgm:pt modelId="{DE9BC679-AEBF-4E79-B247-233605311EE7}">
      <dgm:prSet/>
      <dgm:spPr/>
      <dgm:t>
        <a:bodyPr/>
        <a:lstStyle/>
        <a:p>
          <a:r>
            <a:rPr lang="es-PA"/>
            <a:t>Democratización</a:t>
          </a:r>
          <a:endParaRPr lang="en-US"/>
        </a:p>
      </dgm:t>
    </dgm:pt>
    <dgm:pt modelId="{7F6610B5-0538-4E16-9769-E891EF9A833B}" type="parTrans" cxnId="{BF0669E2-F45E-46F2-9D3B-9283E102FC3D}">
      <dgm:prSet/>
      <dgm:spPr/>
      <dgm:t>
        <a:bodyPr/>
        <a:lstStyle/>
        <a:p>
          <a:endParaRPr lang="en-US"/>
        </a:p>
      </dgm:t>
    </dgm:pt>
    <dgm:pt modelId="{8CB7AB89-C019-40CC-884D-77A4E086EBB6}" type="sibTrans" cxnId="{BF0669E2-F45E-46F2-9D3B-9283E102FC3D}">
      <dgm:prSet/>
      <dgm:spPr/>
      <dgm:t>
        <a:bodyPr/>
        <a:lstStyle/>
        <a:p>
          <a:endParaRPr lang="en-US"/>
        </a:p>
      </dgm:t>
    </dgm:pt>
    <dgm:pt modelId="{8C612B4F-FBC8-40D2-A433-FADECA177C2C}">
      <dgm:prSet/>
      <dgm:spPr/>
      <dgm:t>
        <a:bodyPr/>
        <a:lstStyle/>
        <a:p>
          <a:r>
            <a:rPr lang="es-PA"/>
            <a:t>Movimientos migratorios</a:t>
          </a:r>
          <a:endParaRPr lang="en-US"/>
        </a:p>
      </dgm:t>
    </dgm:pt>
    <dgm:pt modelId="{64BE9490-EC50-4FDA-8CC5-3B5CC2CD5204}" type="parTrans" cxnId="{8C4A67B1-8EBC-4A39-BBE0-8952693158EC}">
      <dgm:prSet/>
      <dgm:spPr/>
      <dgm:t>
        <a:bodyPr/>
        <a:lstStyle/>
        <a:p>
          <a:endParaRPr lang="en-US"/>
        </a:p>
      </dgm:t>
    </dgm:pt>
    <dgm:pt modelId="{46EC3EE2-EC50-48D7-AA24-1F68C8016ED0}" type="sibTrans" cxnId="{8C4A67B1-8EBC-4A39-BBE0-8952693158EC}">
      <dgm:prSet/>
      <dgm:spPr/>
      <dgm:t>
        <a:bodyPr/>
        <a:lstStyle/>
        <a:p>
          <a:endParaRPr lang="en-US"/>
        </a:p>
      </dgm:t>
    </dgm:pt>
    <dgm:pt modelId="{28F56352-5481-474A-885D-E0C64B4ADD52}">
      <dgm:prSet/>
      <dgm:spPr/>
      <dgm:t>
        <a:bodyPr/>
        <a:lstStyle/>
        <a:p>
          <a:r>
            <a:rPr lang="es-PA"/>
            <a:t>Diversidad y Multiculturalismo</a:t>
          </a:r>
          <a:endParaRPr lang="en-US"/>
        </a:p>
      </dgm:t>
    </dgm:pt>
    <dgm:pt modelId="{5A0311A9-1D6C-43C8-A6A1-AACBB534D976}" type="parTrans" cxnId="{6C4543A8-917F-48AE-A76B-6899F8CCCD5F}">
      <dgm:prSet/>
      <dgm:spPr/>
      <dgm:t>
        <a:bodyPr/>
        <a:lstStyle/>
        <a:p>
          <a:endParaRPr lang="en-US"/>
        </a:p>
      </dgm:t>
    </dgm:pt>
    <dgm:pt modelId="{B99E0049-E08C-4E19-A9BE-3F61A0BE82EC}" type="sibTrans" cxnId="{6C4543A8-917F-48AE-A76B-6899F8CCCD5F}">
      <dgm:prSet/>
      <dgm:spPr/>
      <dgm:t>
        <a:bodyPr/>
        <a:lstStyle/>
        <a:p>
          <a:endParaRPr lang="en-US"/>
        </a:p>
      </dgm:t>
    </dgm:pt>
    <dgm:pt modelId="{74E7C655-7F94-4853-AA11-FA85F2AAF5E1}">
      <dgm:prSet/>
      <dgm:spPr/>
      <dgm:t>
        <a:bodyPr/>
        <a:lstStyle/>
        <a:p>
          <a:r>
            <a:rPr lang="da-DK"/>
            <a:t>Guiloff, A. et al. 2007; </a:t>
          </a:r>
          <a:r>
            <a:rPr lang="es-PA"/>
            <a:t>Reggini, H.C., 2005</a:t>
          </a:r>
          <a:endParaRPr lang="en-US"/>
        </a:p>
      </dgm:t>
    </dgm:pt>
    <dgm:pt modelId="{174B45B5-2D70-4A32-8671-566C107E472B}" type="parTrans" cxnId="{91696FF0-EBF6-44B2-BB05-C9BABB00142B}">
      <dgm:prSet/>
      <dgm:spPr/>
      <dgm:t>
        <a:bodyPr/>
        <a:lstStyle/>
        <a:p>
          <a:endParaRPr lang="en-US"/>
        </a:p>
      </dgm:t>
    </dgm:pt>
    <dgm:pt modelId="{63B9DDCC-6C58-4811-AEBF-A6435891F0F2}" type="sibTrans" cxnId="{91696FF0-EBF6-44B2-BB05-C9BABB00142B}">
      <dgm:prSet/>
      <dgm:spPr/>
      <dgm:t>
        <a:bodyPr/>
        <a:lstStyle/>
        <a:p>
          <a:endParaRPr lang="en-US"/>
        </a:p>
      </dgm:t>
    </dgm:pt>
    <dgm:pt modelId="{799F268B-0635-4CC3-AA27-656A59432D59}" type="pres">
      <dgm:prSet presAssocID="{894636E8-A870-4BA5-A296-B1D4C3D395B2}" presName="matrix" presStyleCnt="0">
        <dgm:presLayoutVars>
          <dgm:chMax val="1"/>
          <dgm:dir/>
          <dgm:resizeHandles val="exact"/>
        </dgm:presLayoutVars>
      </dgm:prSet>
      <dgm:spPr/>
    </dgm:pt>
    <dgm:pt modelId="{E9E63591-CCB8-4D50-8C76-5A60C566B0FD}" type="pres">
      <dgm:prSet presAssocID="{894636E8-A870-4BA5-A296-B1D4C3D395B2}" presName="diamond" presStyleLbl="bgShp" presStyleIdx="0" presStyleCnt="1"/>
      <dgm:spPr/>
    </dgm:pt>
    <dgm:pt modelId="{88F747C5-B5C0-4585-8E2E-254B5EBDE925}" type="pres">
      <dgm:prSet presAssocID="{894636E8-A870-4BA5-A296-B1D4C3D395B2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FE89954A-15BC-4664-AFE4-94C344FDD8F5}" type="pres">
      <dgm:prSet presAssocID="{894636E8-A870-4BA5-A296-B1D4C3D395B2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169244C-5C3B-4B14-A31A-E5A58BCB5834}" type="pres">
      <dgm:prSet presAssocID="{894636E8-A870-4BA5-A296-B1D4C3D395B2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F2E2171-59C8-4374-B750-43839E83DF1B}" type="pres">
      <dgm:prSet presAssocID="{894636E8-A870-4BA5-A296-B1D4C3D395B2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98853D24-EC9B-4780-99AD-0CDF4902A3C4}" type="presOf" srcId="{8C612B4F-FBC8-40D2-A433-FADECA177C2C}" destId="{C169244C-5C3B-4B14-A31A-E5A58BCB5834}" srcOrd="0" destOrd="0" presId="urn:microsoft.com/office/officeart/2005/8/layout/matrix3"/>
    <dgm:cxn modelId="{E78E5624-E68D-43FA-87D4-CC8DD073AFA6}" type="presOf" srcId="{74E7C655-7F94-4853-AA11-FA85F2AAF5E1}" destId="{8F2E2171-59C8-4374-B750-43839E83DF1B}" srcOrd="0" destOrd="1" presId="urn:microsoft.com/office/officeart/2005/8/layout/matrix3"/>
    <dgm:cxn modelId="{33C57960-FD76-4697-B15C-B61715CB551D}" type="presOf" srcId="{28F56352-5481-474A-885D-E0C64B4ADD52}" destId="{8F2E2171-59C8-4374-B750-43839E83DF1B}" srcOrd="0" destOrd="0" presId="urn:microsoft.com/office/officeart/2005/8/layout/matrix3"/>
    <dgm:cxn modelId="{9280CD44-D7E3-4413-BAC7-35EE87186AF0}" type="presOf" srcId="{DE9BC679-AEBF-4E79-B247-233605311EE7}" destId="{FE89954A-15BC-4664-AFE4-94C344FDD8F5}" srcOrd="0" destOrd="0" presId="urn:microsoft.com/office/officeart/2005/8/layout/matrix3"/>
    <dgm:cxn modelId="{6C4543A8-917F-48AE-A76B-6899F8CCCD5F}" srcId="{894636E8-A870-4BA5-A296-B1D4C3D395B2}" destId="{28F56352-5481-474A-885D-E0C64B4ADD52}" srcOrd="3" destOrd="0" parTransId="{5A0311A9-1D6C-43C8-A6A1-AACBB534D976}" sibTransId="{B99E0049-E08C-4E19-A9BE-3F61A0BE82EC}"/>
    <dgm:cxn modelId="{8C4A67B1-8EBC-4A39-BBE0-8952693158EC}" srcId="{894636E8-A870-4BA5-A296-B1D4C3D395B2}" destId="{8C612B4F-FBC8-40D2-A433-FADECA177C2C}" srcOrd="2" destOrd="0" parTransId="{64BE9490-EC50-4FDA-8CC5-3B5CC2CD5204}" sibTransId="{46EC3EE2-EC50-48D7-AA24-1F68C8016ED0}"/>
    <dgm:cxn modelId="{04BE17B7-789F-4E8A-A4F1-4D381DCF48FF}" type="presOf" srcId="{894636E8-A870-4BA5-A296-B1D4C3D395B2}" destId="{799F268B-0635-4CC3-AA27-656A59432D59}" srcOrd="0" destOrd="0" presId="urn:microsoft.com/office/officeart/2005/8/layout/matrix3"/>
    <dgm:cxn modelId="{C87B8DB7-EC2A-4CEC-90A6-04EA3A94DFDE}" srcId="{894636E8-A870-4BA5-A296-B1D4C3D395B2}" destId="{FF21F7D7-6215-4A92-AF46-6F3B10FF3CEF}" srcOrd="0" destOrd="0" parTransId="{6E911CE0-526E-44F8-9F96-98199867BE0D}" sibTransId="{EAAEFB08-F3C2-4146-A91B-F4FC7F253B04}"/>
    <dgm:cxn modelId="{0AEA24C3-EA27-4407-A8FC-286488D678FF}" type="presOf" srcId="{FF21F7D7-6215-4A92-AF46-6F3B10FF3CEF}" destId="{88F747C5-B5C0-4585-8E2E-254B5EBDE925}" srcOrd="0" destOrd="0" presId="urn:microsoft.com/office/officeart/2005/8/layout/matrix3"/>
    <dgm:cxn modelId="{BF0669E2-F45E-46F2-9D3B-9283E102FC3D}" srcId="{894636E8-A870-4BA5-A296-B1D4C3D395B2}" destId="{DE9BC679-AEBF-4E79-B247-233605311EE7}" srcOrd="1" destOrd="0" parTransId="{7F6610B5-0538-4E16-9769-E891EF9A833B}" sibTransId="{8CB7AB89-C019-40CC-884D-77A4E086EBB6}"/>
    <dgm:cxn modelId="{91696FF0-EBF6-44B2-BB05-C9BABB00142B}" srcId="{28F56352-5481-474A-885D-E0C64B4ADD52}" destId="{74E7C655-7F94-4853-AA11-FA85F2AAF5E1}" srcOrd="0" destOrd="0" parTransId="{174B45B5-2D70-4A32-8671-566C107E472B}" sibTransId="{63B9DDCC-6C58-4811-AEBF-A6435891F0F2}"/>
    <dgm:cxn modelId="{4BD30E88-2D96-4FE0-ADEC-5D587BB18279}" type="presParOf" srcId="{799F268B-0635-4CC3-AA27-656A59432D59}" destId="{E9E63591-CCB8-4D50-8C76-5A60C566B0FD}" srcOrd="0" destOrd="0" presId="urn:microsoft.com/office/officeart/2005/8/layout/matrix3"/>
    <dgm:cxn modelId="{927ADCB5-8C1C-4908-8F5B-F1BA61A10A3B}" type="presParOf" srcId="{799F268B-0635-4CC3-AA27-656A59432D59}" destId="{88F747C5-B5C0-4585-8E2E-254B5EBDE925}" srcOrd="1" destOrd="0" presId="urn:microsoft.com/office/officeart/2005/8/layout/matrix3"/>
    <dgm:cxn modelId="{4D31AA39-079D-49F0-8039-32C8264112BD}" type="presParOf" srcId="{799F268B-0635-4CC3-AA27-656A59432D59}" destId="{FE89954A-15BC-4664-AFE4-94C344FDD8F5}" srcOrd="2" destOrd="0" presId="urn:microsoft.com/office/officeart/2005/8/layout/matrix3"/>
    <dgm:cxn modelId="{2C6114F7-F879-416F-969C-C87D76E8E0F1}" type="presParOf" srcId="{799F268B-0635-4CC3-AA27-656A59432D59}" destId="{C169244C-5C3B-4B14-A31A-E5A58BCB5834}" srcOrd="3" destOrd="0" presId="urn:microsoft.com/office/officeart/2005/8/layout/matrix3"/>
    <dgm:cxn modelId="{D2E4F479-A31D-41F2-BFA2-05A6A8C72776}" type="presParOf" srcId="{799F268B-0635-4CC3-AA27-656A59432D59}" destId="{8F2E2171-59C8-4374-B750-43839E83DF1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44C491-0B26-4618-A5CF-CD56ADE00D4A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067AD1AE-D194-4BFC-9A05-5CBB2788F8FC}">
      <dgm:prSet/>
      <dgm:spPr/>
      <dgm:t>
        <a:bodyPr/>
        <a:lstStyle/>
        <a:p>
          <a:r>
            <a:rPr lang="es-PA"/>
            <a:t>Impacto en lo social, personal y profesional</a:t>
          </a:r>
          <a:endParaRPr lang="en-US"/>
        </a:p>
      </dgm:t>
    </dgm:pt>
    <dgm:pt modelId="{23433186-AF85-469B-B60A-31D94FA2CA68}" type="parTrans" cxnId="{ADD27234-2F68-4269-9AAC-E195D781B55A}">
      <dgm:prSet/>
      <dgm:spPr/>
      <dgm:t>
        <a:bodyPr/>
        <a:lstStyle/>
        <a:p>
          <a:endParaRPr lang="en-US"/>
        </a:p>
      </dgm:t>
    </dgm:pt>
    <dgm:pt modelId="{16C2E947-5579-4EE4-BF34-DAF8CAC1F44B}" type="sibTrans" cxnId="{ADD27234-2F68-4269-9AAC-E195D781B55A}">
      <dgm:prSet/>
      <dgm:spPr/>
      <dgm:t>
        <a:bodyPr/>
        <a:lstStyle/>
        <a:p>
          <a:endParaRPr lang="en-US"/>
        </a:p>
      </dgm:t>
    </dgm:pt>
    <dgm:pt modelId="{01BA0288-E63D-425A-BDD1-E61B2D6B6335}">
      <dgm:prSet/>
      <dgm:spPr/>
      <dgm:t>
        <a:bodyPr/>
        <a:lstStyle/>
        <a:p>
          <a:r>
            <a:rPr lang="es-PA"/>
            <a:t>Aceleración del cambio tecnológico</a:t>
          </a:r>
          <a:endParaRPr lang="en-US"/>
        </a:p>
      </dgm:t>
    </dgm:pt>
    <dgm:pt modelId="{76758548-F205-458B-AFC5-7A6A93DFA161}" type="parTrans" cxnId="{6165BB8A-A674-4DC9-8766-8F1103D8F0ED}">
      <dgm:prSet/>
      <dgm:spPr/>
      <dgm:t>
        <a:bodyPr/>
        <a:lstStyle/>
        <a:p>
          <a:endParaRPr lang="en-US"/>
        </a:p>
      </dgm:t>
    </dgm:pt>
    <dgm:pt modelId="{730484AF-CE72-445A-AA2A-57A106E444CE}" type="sibTrans" cxnId="{6165BB8A-A674-4DC9-8766-8F1103D8F0ED}">
      <dgm:prSet/>
      <dgm:spPr/>
      <dgm:t>
        <a:bodyPr/>
        <a:lstStyle/>
        <a:p>
          <a:endParaRPr lang="en-US"/>
        </a:p>
      </dgm:t>
    </dgm:pt>
    <dgm:pt modelId="{FCCF130E-76BF-4A14-841C-E57DBE1CF654}">
      <dgm:prSet/>
      <dgm:spPr/>
      <dgm:t>
        <a:bodyPr/>
        <a:lstStyle/>
        <a:p>
          <a:r>
            <a:rPr lang="es-PA"/>
            <a:t>Revolución en informática y comunicaciones</a:t>
          </a:r>
          <a:endParaRPr lang="en-US"/>
        </a:p>
      </dgm:t>
    </dgm:pt>
    <dgm:pt modelId="{37AEC4EF-E8BF-402C-8F5D-5A1415FD0D22}" type="parTrans" cxnId="{B37723E8-B126-4389-A3FB-B88B97CFB55A}">
      <dgm:prSet/>
      <dgm:spPr/>
      <dgm:t>
        <a:bodyPr/>
        <a:lstStyle/>
        <a:p>
          <a:endParaRPr lang="en-US"/>
        </a:p>
      </dgm:t>
    </dgm:pt>
    <dgm:pt modelId="{9FB059DE-E56B-4B13-AEC5-C32B0597E8D8}" type="sibTrans" cxnId="{B37723E8-B126-4389-A3FB-B88B97CFB55A}">
      <dgm:prSet/>
      <dgm:spPr/>
      <dgm:t>
        <a:bodyPr/>
        <a:lstStyle/>
        <a:p>
          <a:endParaRPr lang="en-US"/>
        </a:p>
      </dgm:t>
    </dgm:pt>
    <dgm:pt modelId="{7EC2E074-2B7A-4928-8A7E-B7BFEA72CB35}" type="pres">
      <dgm:prSet presAssocID="{0A44C491-0B26-4618-A5CF-CD56ADE00D4A}" presName="root" presStyleCnt="0">
        <dgm:presLayoutVars>
          <dgm:dir/>
          <dgm:resizeHandles val="exact"/>
        </dgm:presLayoutVars>
      </dgm:prSet>
      <dgm:spPr/>
    </dgm:pt>
    <dgm:pt modelId="{137ECDB7-844E-4A22-83D5-5CB6D69AF552}" type="pres">
      <dgm:prSet presAssocID="{0A44C491-0B26-4618-A5CF-CD56ADE00D4A}" presName="container" presStyleCnt="0">
        <dgm:presLayoutVars>
          <dgm:dir/>
          <dgm:resizeHandles val="exact"/>
        </dgm:presLayoutVars>
      </dgm:prSet>
      <dgm:spPr/>
    </dgm:pt>
    <dgm:pt modelId="{4056C6AB-6189-4BFE-AE96-A1BD8FA89A3C}" type="pres">
      <dgm:prSet presAssocID="{067AD1AE-D194-4BFC-9A05-5CBB2788F8FC}" presName="compNode" presStyleCnt="0"/>
      <dgm:spPr/>
    </dgm:pt>
    <dgm:pt modelId="{A551C19C-B7A0-4E32-AE65-EB47E80E97B4}" type="pres">
      <dgm:prSet presAssocID="{067AD1AE-D194-4BFC-9A05-5CBB2788F8FC}" presName="iconBgRect" presStyleLbl="bgShp" presStyleIdx="0" presStyleCnt="3"/>
      <dgm:spPr/>
    </dgm:pt>
    <dgm:pt modelId="{DDBF91C9-A570-432D-BADA-45260D0E5F1D}" type="pres">
      <dgm:prSet presAssocID="{067AD1AE-D194-4BFC-9A05-5CBB2788F8F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 Network"/>
        </a:ext>
      </dgm:extLst>
    </dgm:pt>
    <dgm:pt modelId="{98689908-410F-4005-8434-83B7D01173B2}" type="pres">
      <dgm:prSet presAssocID="{067AD1AE-D194-4BFC-9A05-5CBB2788F8FC}" presName="spaceRect" presStyleCnt="0"/>
      <dgm:spPr/>
    </dgm:pt>
    <dgm:pt modelId="{46C69031-3CF6-4095-A074-73F765135FB1}" type="pres">
      <dgm:prSet presAssocID="{067AD1AE-D194-4BFC-9A05-5CBB2788F8FC}" presName="textRect" presStyleLbl="revTx" presStyleIdx="0" presStyleCnt="3">
        <dgm:presLayoutVars>
          <dgm:chMax val="1"/>
          <dgm:chPref val="1"/>
        </dgm:presLayoutVars>
      </dgm:prSet>
      <dgm:spPr/>
    </dgm:pt>
    <dgm:pt modelId="{0EDA981E-0415-44B2-8985-368546D9D61D}" type="pres">
      <dgm:prSet presAssocID="{16C2E947-5579-4EE4-BF34-DAF8CAC1F44B}" presName="sibTrans" presStyleLbl="sibTrans2D1" presStyleIdx="0" presStyleCnt="0"/>
      <dgm:spPr/>
    </dgm:pt>
    <dgm:pt modelId="{BB5F1908-D836-4023-B64C-7838FF05C319}" type="pres">
      <dgm:prSet presAssocID="{01BA0288-E63D-425A-BDD1-E61B2D6B6335}" presName="compNode" presStyleCnt="0"/>
      <dgm:spPr/>
    </dgm:pt>
    <dgm:pt modelId="{862E9671-FBFE-4D51-8C1C-0B9ACFB73400}" type="pres">
      <dgm:prSet presAssocID="{01BA0288-E63D-425A-BDD1-E61B2D6B6335}" presName="iconBgRect" presStyleLbl="bgShp" presStyleIdx="1" presStyleCnt="3"/>
      <dgm:spPr/>
    </dgm:pt>
    <dgm:pt modelId="{DC535F5D-B520-45BE-B46F-66D1F89322C3}" type="pres">
      <dgm:prSet presAssocID="{01BA0288-E63D-425A-BDD1-E61B2D6B633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63C8D2B2-74F8-42ED-9975-7579CA249CB5}" type="pres">
      <dgm:prSet presAssocID="{01BA0288-E63D-425A-BDD1-E61B2D6B6335}" presName="spaceRect" presStyleCnt="0"/>
      <dgm:spPr/>
    </dgm:pt>
    <dgm:pt modelId="{3A06572A-DDD4-48B3-83D7-D56CE86DBE3C}" type="pres">
      <dgm:prSet presAssocID="{01BA0288-E63D-425A-BDD1-E61B2D6B6335}" presName="textRect" presStyleLbl="revTx" presStyleIdx="1" presStyleCnt="3">
        <dgm:presLayoutVars>
          <dgm:chMax val="1"/>
          <dgm:chPref val="1"/>
        </dgm:presLayoutVars>
      </dgm:prSet>
      <dgm:spPr/>
    </dgm:pt>
    <dgm:pt modelId="{6472C930-59AA-4BCE-B417-4D8B7B405F37}" type="pres">
      <dgm:prSet presAssocID="{730484AF-CE72-445A-AA2A-57A106E444CE}" presName="sibTrans" presStyleLbl="sibTrans2D1" presStyleIdx="0" presStyleCnt="0"/>
      <dgm:spPr/>
    </dgm:pt>
    <dgm:pt modelId="{8AA8AC1F-B0A3-4DC7-997F-0ACAD53BFD38}" type="pres">
      <dgm:prSet presAssocID="{FCCF130E-76BF-4A14-841C-E57DBE1CF654}" presName="compNode" presStyleCnt="0"/>
      <dgm:spPr/>
    </dgm:pt>
    <dgm:pt modelId="{6EA08281-CE79-46D5-B2C0-CBEFE091705E}" type="pres">
      <dgm:prSet presAssocID="{FCCF130E-76BF-4A14-841C-E57DBE1CF654}" presName="iconBgRect" presStyleLbl="bgShp" presStyleIdx="2" presStyleCnt="3"/>
      <dgm:spPr/>
    </dgm:pt>
    <dgm:pt modelId="{83F7C92D-6F7C-47A8-A735-7FF0633C6620}" type="pres">
      <dgm:prSet presAssocID="{FCCF130E-76BF-4A14-841C-E57DBE1CF65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22575E1C-6562-4974-968F-F74077800279}" type="pres">
      <dgm:prSet presAssocID="{FCCF130E-76BF-4A14-841C-E57DBE1CF654}" presName="spaceRect" presStyleCnt="0"/>
      <dgm:spPr/>
    </dgm:pt>
    <dgm:pt modelId="{8EC60ABA-A794-4721-9463-31D5973F15D9}" type="pres">
      <dgm:prSet presAssocID="{FCCF130E-76BF-4A14-841C-E57DBE1CF654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073A1E14-B219-406D-A6CD-B18B011B0A6F}" type="presOf" srcId="{16C2E947-5579-4EE4-BF34-DAF8CAC1F44B}" destId="{0EDA981E-0415-44B2-8985-368546D9D61D}" srcOrd="0" destOrd="0" presId="urn:microsoft.com/office/officeart/2018/2/layout/IconCircleList"/>
    <dgm:cxn modelId="{1C93E623-21B0-457D-B57A-5341C0EAFABB}" type="presOf" srcId="{067AD1AE-D194-4BFC-9A05-5CBB2788F8FC}" destId="{46C69031-3CF6-4095-A074-73F765135FB1}" srcOrd="0" destOrd="0" presId="urn:microsoft.com/office/officeart/2018/2/layout/IconCircleList"/>
    <dgm:cxn modelId="{ADD27234-2F68-4269-9AAC-E195D781B55A}" srcId="{0A44C491-0B26-4618-A5CF-CD56ADE00D4A}" destId="{067AD1AE-D194-4BFC-9A05-5CBB2788F8FC}" srcOrd="0" destOrd="0" parTransId="{23433186-AF85-469B-B60A-31D94FA2CA68}" sibTransId="{16C2E947-5579-4EE4-BF34-DAF8CAC1F44B}"/>
    <dgm:cxn modelId="{5B676365-1049-41FE-B576-F1C4A59A20D4}" type="presOf" srcId="{730484AF-CE72-445A-AA2A-57A106E444CE}" destId="{6472C930-59AA-4BCE-B417-4D8B7B405F37}" srcOrd="0" destOrd="0" presId="urn:microsoft.com/office/officeart/2018/2/layout/IconCircleList"/>
    <dgm:cxn modelId="{6165BB8A-A674-4DC9-8766-8F1103D8F0ED}" srcId="{0A44C491-0B26-4618-A5CF-CD56ADE00D4A}" destId="{01BA0288-E63D-425A-BDD1-E61B2D6B6335}" srcOrd="1" destOrd="0" parTransId="{76758548-F205-458B-AFC5-7A6A93DFA161}" sibTransId="{730484AF-CE72-445A-AA2A-57A106E444CE}"/>
    <dgm:cxn modelId="{A6CB9A9D-BC52-49C5-A2E4-8BECA63133DF}" type="presOf" srcId="{FCCF130E-76BF-4A14-841C-E57DBE1CF654}" destId="{8EC60ABA-A794-4721-9463-31D5973F15D9}" srcOrd="0" destOrd="0" presId="urn:microsoft.com/office/officeart/2018/2/layout/IconCircleList"/>
    <dgm:cxn modelId="{13D88EC6-E4BC-499B-B6BD-0F3274291D90}" type="presOf" srcId="{01BA0288-E63D-425A-BDD1-E61B2D6B6335}" destId="{3A06572A-DDD4-48B3-83D7-D56CE86DBE3C}" srcOrd="0" destOrd="0" presId="urn:microsoft.com/office/officeart/2018/2/layout/IconCircleList"/>
    <dgm:cxn modelId="{ADB3FFC7-20DA-477A-8BB2-B81BBE0FD5DC}" type="presOf" srcId="{0A44C491-0B26-4618-A5CF-CD56ADE00D4A}" destId="{7EC2E074-2B7A-4928-8A7E-B7BFEA72CB35}" srcOrd="0" destOrd="0" presId="urn:microsoft.com/office/officeart/2018/2/layout/IconCircleList"/>
    <dgm:cxn modelId="{B37723E8-B126-4389-A3FB-B88B97CFB55A}" srcId="{0A44C491-0B26-4618-A5CF-CD56ADE00D4A}" destId="{FCCF130E-76BF-4A14-841C-E57DBE1CF654}" srcOrd="2" destOrd="0" parTransId="{37AEC4EF-E8BF-402C-8F5D-5A1415FD0D22}" sibTransId="{9FB059DE-E56B-4B13-AEC5-C32B0597E8D8}"/>
    <dgm:cxn modelId="{2B793885-873C-4312-AB54-A704C9666E08}" type="presParOf" srcId="{7EC2E074-2B7A-4928-8A7E-B7BFEA72CB35}" destId="{137ECDB7-844E-4A22-83D5-5CB6D69AF552}" srcOrd="0" destOrd="0" presId="urn:microsoft.com/office/officeart/2018/2/layout/IconCircleList"/>
    <dgm:cxn modelId="{99A06D08-BBEC-45CF-A352-B518E8C962AA}" type="presParOf" srcId="{137ECDB7-844E-4A22-83D5-5CB6D69AF552}" destId="{4056C6AB-6189-4BFE-AE96-A1BD8FA89A3C}" srcOrd="0" destOrd="0" presId="urn:microsoft.com/office/officeart/2018/2/layout/IconCircleList"/>
    <dgm:cxn modelId="{8D2F487C-696B-4E76-84A5-975F56A86087}" type="presParOf" srcId="{4056C6AB-6189-4BFE-AE96-A1BD8FA89A3C}" destId="{A551C19C-B7A0-4E32-AE65-EB47E80E97B4}" srcOrd="0" destOrd="0" presId="urn:microsoft.com/office/officeart/2018/2/layout/IconCircleList"/>
    <dgm:cxn modelId="{149BACF1-6092-48AE-9D98-96343144A2B1}" type="presParOf" srcId="{4056C6AB-6189-4BFE-AE96-A1BD8FA89A3C}" destId="{DDBF91C9-A570-432D-BADA-45260D0E5F1D}" srcOrd="1" destOrd="0" presId="urn:microsoft.com/office/officeart/2018/2/layout/IconCircleList"/>
    <dgm:cxn modelId="{C4C4A316-4F3C-400D-8F78-513546BF18F6}" type="presParOf" srcId="{4056C6AB-6189-4BFE-AE96-A1BD8FA89A3C}" destId="{98689908-410F-4005-8434-83B7D01173B2}" srcOrd="2" destOrd="0" presId="urn:microsoft.com/office/officeart/2018/2/layout/IconCircleList"/>
    <dgm:cxn modelId="{CDE34501-111A-415F-8673-F9C292042B71}" type="presParOf" srcId="{4056C6AB-6189-4BFE-AE96-A1BD8FA89A3C}" destId="{46C69031-3CF6-4095-A074-73F765135FB1}" srcOrd="3" destOrd="0" presId="urn:microsoft.com/office/officeart/2018/2/layout/IconCircleList"/>
    <dgm:cxn modelId="{5F382B4C-4A6C-498C-B976-BA802A53FEA4}" type="presParOf" srcId="{137ECDB7-844E-4A22-83D5-5CB6D69AF552}" destId="{0EDA981E-0415-44B2-8985-368546D9D61D}" srcOrd="1" destOrd="0" presId="urn:microsoft.com/office/officeart/2018/2/layout/IconCircleList"/>
    <dgm:cxn modelId="{5F24DD97-73B1-40C4-A16D-F5154970FB9F}" type="presParOf" srcId="{137ECDB7-844E-4A22-83D5-5CB6D69AF552}" destId="{BB5F1908-D836-4023-B64C-7838FF05C319}" srcOrd="2" destOrd="0" presId="urn:microsoft.com/office/officeart/2018/2/layout/IconCircleList"/>
    <dgm:cxn modelId="{C1BAE998-0999-4812-A91E-2E8D8EA6A20C}" type="presParOf" srcId="{BB5F1908-D836-4023-B64C-7838FF05C319}" destId="{862E9671-FBFE-4D51-8C1C-0B9ACFB73400}" srcOrd="0" destOrd="0" presId="urn:microsoft.com/office/officeart/2018/2/layout/IconCircleList"/>
    <dgm:cxn modelId="{7EF87884-F700-4454-9077-FB6BD816F12B}" type="presParOf" srcId="{BB5F1908-D836-4023-B64C-7838FF05C319}" destId="{DC535F5D-B520-45BE-B46F-66D1F89322C3}" srcOrd="1" destOrd="0" presId="urn:microsoft.com/office/officeart/2018/2/layout/IconCircleList"/>
    <dgm:cxn modelId="{727BEFDB-B436-49AF-B4EB-F121153124DA}" type="presParOf" srcId="{BB5F1908-D836-4023-B64C-7838FF05C319}" destId="{63C8D2B2-74F8-42ED-9975-7579CA249CB5}" srcOrd="2" destOrd="0" presId="urn:microsoft.com/office/officeart/2018/2/layout/IconCircleList"/>
    <dgm:cxn modelId="{7E459722-0548-4749-B276-AFF40213198A}" type="presParOf" srcId="{BB5F1908-D836-4023-B64C-7838FF05C319}" destId="{3A06572A-DDD4-48B3-83D7-D56CE86DBE3C}" srcOrd="3" destOrd="0" presId="urn:microsoft.com/office/officeart/2018/2/layout/IconCircleList"/>
    <dgm:cxn modelId="{F9D670EC-8BDB-4B7E-B78D-4309E2FC37E6}" type="presParOf" srcId="{137ECDB7-844E-4A22-83D5-5CB6D69AF552}" destId="{6472C930-59AA-4BCE-B417-4D8B7B405F37}" srcOrd="3" destOrd="0" presId="urn:microsoft.com/office/officeart/2018/2/layout/IconCircleList"/>
    <dgm:cxn modelId="{EAE6E9EC-9AB8-481C-8147-F1AFC5AA5186}" type="presParOf" srcId="{137ECDB7-844E-4A22-83D5-5CB6D69AF552}" destId="{8AA8AC1F-B0A3-4DC7-997F-0ACAD53BFD38}" srcOrd="4" destOrd="0" presId="urn:microsoft.com/office/officeart/2018/2/layout/IconCircleList"/>
    <dgm:cxn modelId="{8570BA97-F71F-4394-ADCB-115151D12B68}" type="presParOf" srcId="{8AA8AC1F-B0A3-4DC7-997F-0ACAD53BFD38}" destId="{6EA08281-CE79-46D5-B2C0-CBEFE091705E}" srcOrd="0" destOrd="0" presId="urn:microsoft.com/office/officeart/2018/2/layout/IconCircleList"/>
    <dgm:cxn modelId="{02AE8147-852E-469E-BF22-1229E461C04E}" type="presParOf" srcId="{8AA8AC1F-B0A3-4DC7-997F-0ACAD53BFD38}" destId="{83F7C92D-6F7C-47A8-A735-7FF0633C6620}" srcOrd="1" destOrd="0" presId="urn:microsoft.com/office/officeart/2018/2/layout/IconCircleList"/>
    <dgm:cxn modelId="{F64568BA-02BA-49C1-93CB-28CB410141C9}" type="presParOf" srcId="{8AA8AC1F-B0A3-4DC7-997F-0ACAD53BFD38}" destId="{22575E1C-6562-4974-968F-F74077800279}" srcOrd="2" destOrd="0" presId="urn:microsoft.com/office/officeart/2018/2/layout/IconCircleList"/>
    <dgm:cxn modelId="{664712C2-7812-4BAE-8A77-E1A302EBE157}" type="presParOf" srcId="{8AA8AC1F-B0A3-4DC7-997F-0ACAD53BFD38}" destId="{8EC60ABA-A794-4721-9463-31D5973F15D9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F690F7E-CD02-483A-900A-8CEA7EBC958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B5FAD057-7A36-4272-B9F6-5053E7BC47EC}">
      <dgm:prSet/>
      <dgm:spPr/>
      <dgm:t>
        <a:bodyPr/>
        <a:lstStyle/>
        <a:p>
          <a:r>
            <a:rPr lang="es-PA"/>
            <a:t>Generación milenio, Nintendo o digital</a:t>
          </a:r>
          <a:endParaRPr lang="en-US"/>
        </a:p>
      </dgm:t>
    </dgm:pt>
    <dgm:pt modelId="{960BEEB8-AA76-47D6-8FCD-FA8C57B31E97}" type="parTrans" cxnId="{DDBECDEB-4201-4074-9E83-547395251110}">
      <dgm:prSet/>
      <dgm:spPr/>
      <dgm:t>
        <a:bodyPr/>
        <a:lstStyle/>
        <a:p>
          <a:endParaRPr lang="en-US"/>
        </a:p>
      </dgm:t>
    </dgm:pt>
    <dgm:pt modelId="{DD8132D5-EC4D-4887-BEAD-B4D1121DC13E}" type="sibTrans" cxnId="{DDBECDEB-4201-4074-9E83-547395251110}">
      <dgm:prSet/>
      <dgm:spPr/>
      <dgm:t>
        <a:bodyPr/>
        <a:lstStyle/>
        <a:p>
          <a:endParaRPr lang="en-US"/>
        </a:p>
      </dgm:t>
    </dgm:pt>
    <dgm:pt modelId="{398BA2E0-C30B-4EBC-9992-C368EB6D29B7}">
      <dgm:prSet/>
      <dgm:spPr/>
      <dgm:t>
        <a:bodyPr/>
        <a:lstStyle/>
        <a:p>
          <a:r>
            <a:rPr lang="es-PA"/>
            <a:t>Grupo diverso, en contacto directo y permanente con las TIC</a:t>
          </a:r>
          <a:endParaRPr lang="en-US"/>
        </a:p>
      </dgm:t>
    </dgm:pt>
    <dgm:pt modelId="{919B28B2-1138-47DF-B550-13744ECC93A7}" type="parTrans" cxnId="{9077A0D6-1CEB-4C81-A71D-D8B608346277}">
      <dgm:prSet/>
      <dgm:spPr/>
      <dgm:t>
        <a:bodyPr/>
        <a:lstStyle/>
        <a:p>
          <a:endParaRPr lang="en-US"/>
        </a:p>
      </dgm:t>
    </dgm:pt>
    <dgm:pt modelId="{1DE7E713-59CF-4D35-8210-B3C487229C6A}" type="sibTrans" cxnId="{9077A0D6-1CEB-4C81-A71D-D8B608346277}">
      <dgm:prSet/>
      <dgm:spPr/>
      <dgm:t>
        <a:bodyPr/>
        <a:lstStyle/>
        <a:p>
          <a:endParaRPr lang="en-US"/>
        </a:p>
      </dgm:t>
    </dgm:pt>
    <dgm:pt modelId="{31BF3ED8-C44A-4FD8-8E16-11A56385DD15}">
      <dgm:prSet/>
      <dgm:spPr/>
      <dgm:t>
        <a:bodyPr/>
        <a:lstStyle/>
        <a:p>
          <a:r>
            <a:rPr lang="es-PA"/>
            <a:t>Tecnofílicos: Satisfacción de necesidades de crecimiento, diversión, comunicación, información y formación.</a:t>
          </a:r>
          <a:endParaRPr lang="en-US"/>
        </a:p>
      </dgm:t>
    </dgm:pt>
    <dgm:pt modelId="{47C9ED52-B1F6-4522-B44C-0AE3C1763862}" type="parTrans" cxnId="{CF86F9F8-BACC-4C28-9420-D8F03E092500}">
      <dgm:prSet/>
      <dgm:spPr/>
      <dgm:t>
        <a:bodyPr/>
        <a:lstStyle/>
        <a:p>
          <a:endParaRPr lang="en-US"/>
        </a:p>
      </dgm:t>
    </dgm:pt>
    <dgm:pt modelId="{AC0D6A51-BD70-409C-A459-CBD189EA475E}" type="sibTrans" cxnId="{CF86F9F8-BACC-4C28-9420-D8F03E092500}">
      <dgm:prSet/>
      <dgm:spPr/>
      <dgm:t>
        <a:bodyPr/>
        <a:lstStyle/>
        <a:p>
          <a:endParaRPr lang="en-US"/>
        </a:p>
      </dgm:t>
    </dgm:pt>
    <dgm:pt modelId="{B50607EA-0F1D-450C-A316-53F6544BA480}">
      <dgm:prSet/>
      <dgm:spPr/>
      <dgm:t>
        <a:bodyPr/>
        <a:lstStyle/>
        <a:p>
          <a:r>
            <a:rPr lang="es-PA"/>
            <a:t>Capacidad de adaptación a la tecnología</a:t>
          </a:r>
          <a:endParaRPr lang="en-US"/>
        </a:p>
      </dgm:t>
    </dgm:pt>
    <dgm:pt modelId="{92C35B45-5723-42F6-892F-19E173C0D7FE}" type="parTrans" cxnId="{D9B7A658-8B94-4BA3-9682-9D3F5E29FE70}">
      <dgm:prSet/>
      <dgm:spPr/>
      <dgm:t>
        <a:bodyPr/>
        <a:lstStyle/>
        <a:p>
          <a:endParaRPr lang="en-US"/>
        </a:p>
      </dgm:t>
    </dgm:pt>
    <dgm:pt modelId="{9F5C6C2D-CE16-4A82-A3A6-80B7FA43FBDC}" type="sibTrans" cxnId="{D9B7A658-8B94-4BA3-9682-9D3F5E29FE70}">
      <dgm:prSet/>
      <dgm:spPr/>
      <dgm:t>
        <a:bodyPr/>
        <a:lstStyle/>
        <a:p>
          <a:endParaRPr lang="en-US"/>
        </a:p>
      </dgm:t>
    </dgm:pt>
    <dgm:pt modelId="{DA8ADAE9-A1C7-45A8-9C5C-F1CD57139D58}" type="pres">
      <dgm:prSet presAssocID="{CF690F7E-CD02-483A-900A-8CEA7EBC958E}" presName="root" presStyleCnt="0">
        <dgm:presLayoutVars>
          <dgm:dir/>
          <dgm:resizeHandles val="exact"/>
        </dgm:presLayoutVars>
      </dgm:prSet>
      <dgm:spPr/>
    </dgm:pt>
    <dgm:pt modelId="{2A93AE9E-BEC0-40ED-8DD9-A952B21A1E13}" type="pres">
      <dgm:prSet presAssocID="{B5FAD057-7A36-4272-B9F6-5053E7BC47EC}" presName="compNode" presStyleCnt="0"/>
      <dgm:spPr/>
    </dgm:pt>
    <dgm:pt modelId="{6DE47E9C-CDE8-4077-9EC5-74ED19E3D9AE}" type="pres">
      <dgm:prSet presAssocID="{B5FAD057-7A36-4272-B9F6-5053E7BC47EC}" presName="bgRect" presStyleLbl="bgShp" presStyleIdx="0" presStyleCnt="4"/>
      <dgm:spPr/>
    </dgm:pt>
    <dgm:pt modelId="{934257EB-7FB2-4DF6-AF61-93C6E6DA8B30}" type="pres">
      <dgm:prSet presAssocID="{B5FAD057-7A36-4272-B9F6-5053E7BC47E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2B361DCA-C75D-4B77-9D75-746F07313487}" type="pres">
      <dgm:prSet presAssocID="{B5FAD057-7A36-4272-B9F6-5053E7BC47EC}" presName="spaceRect" presStyleCnt="0"/>
      <dgm:spPr/>
    </dgm:pt>
    <dgm:pt modelId="{4DDD9130-530A-4828-9A5A-C103F75996C3}" type="pres">
      <dgm:prSet presAssocID="{B5FAD057-7A36-4272-B9F6-5053E7BC47EC}" presName="parTx" presStyleLbl="revTx" presStyleIdx="0" presStyleCnt="4">
        <dgm:presLayoutVars>
          <dgm:chMax val="0"/>
          <dgm:chPref val="0"/>
        </dgm:presLayoutVars>
      </dgm:prSet>
      <dgm:spPr/>
    </dgm:pt>
    <dgm:pt modelId="{C66E236E-3955-4C53-9656-1E7A746831DD}" type="pres">
      <dgm:prSet presAssocID="{DD8132D5-EC4D-4887-BEAD-B4D1121DC13E}" presName="sibTrans" presStyleCnt="0"/>
      <dgm:spPr/>
    </dgm:pt>
    <dgm:pt modelId="{4DAC74F1-E9BA-4049-BB88-95BBEBA148AF}" type="pres">
      <dgm:prSet presAssocID="{398BA2E0-C30B-4EBC-9992-C368EB6D29B7}" presName="compNode" presStyleCnt="0"/>
      <dgm:spPr/>
    </dgm:pt>
    <dgm:pt modelId="{4B83ED0E-1B85-46E5-BA3D-DFD8A23B92DE}" type="pres">
      <dgm:prSet presAssocID="{398BA2E0-C30B-4EBC-9992-C368EB6D29B7}" presName="bgRect" presStyleLbl="bgShp" presStyleIdx="1" presStyleCnt="4"/>
      <dgm:spPr/>
    </dgm:pt>
    <dgm:pt modelId="{819AF400-22BA-4858-B390-F6A856154043}" type="pres">
      <dgm:prSet presAssocID="{398BA2E0-C30B-4EBC-9992-C368EB6D29B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reless router"/>
        </a:ext>
      </dgm:extLst>
    </dgm:pt>
    <dgm:pt modelId="{0F16800B-F7C9-42B5-89A9-526A8D6A69C5}" type="pres">
      <dgm:prSet presAssocID="{398BA2E0-C30B-4EBC-9992-C368EB6D29B7}" presName="spaceRect" presStyleCnt="0"/>
      <dgm:spPr/>
    </dgm:pt>
    <dgm:pt modelId="{7414B707-64A2-4F7A-A572-8CD3333C1AC0}" type="pres">
      <dgm:prSet presAssocID="{398BA2E0-C30B-4EBC-9992-C368EB6D29B7}" presName="parTx" presStyleLbl="revTx" presStyleIdx="1" presStyleCnt="4">
        <dgm:presLayoutVars>
          <dgm:chMax val="0"/>
          <dgm:chPref val="0"/>
        </dgm:presLayoutVars>
      </dgm:prSet>
      <dgm:spPr/>
    </dgm:pt>
    <dgm:pt modelId="{3AD6DEE6-0F4B-4A00-9EE6-8F7DDD013308}" type="pres">
      <dgm:prSet presAssocID="{1DE7E713-59CF-4D35-8210-B3C487229C6A}" presName="sibTrans" presStyleCnt="0"/>
      <dgm:spPr/>
    </dgm:pt>
    <dgm:pt modelId="{B69B2254-6CAF-417F-9663-6A1B6F8F2731}" type="pres">
      <dgm:prSet presAssocID="{31BF3ED8-C44A-4FD8-8E16-11A56385DD15}" presName="compNode" presStyleCnt="0"/>
      <dgm:spPr/>
    </dgm:pt>
    <dgm:pt modelId="{637E2641-8637-4B76-888F-C99BD7C75CA2}" type="pres">
      <dgm:prSet presAssocID="{31BF3ED8-C44A-4FD8-8E16-11A56385DD15}" presName="bgRect" presStyleLbl="bgShp" presStyleIdx="2" presStyleCnt="4"/>
      <dgm:spPr/>
    </dgm:pt>
    <dgm:pt modelId="{7100721C-A865-4537-84BC-0FCC102378D4}" type="pres">
      <dgm:prSet presAssocID="{31BF3ED8-C44A-4FD8-8E16-11A56385DD1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E73B8FBE-3FD5-42CF-A6D2-D0742D879C96}" type="pres">
      <dgm:prSet presAssocID="{31BF3ED8-C44A-4FD8-8E16-11A56385DD15}" presName="spaceRect" presStyleCnt="0"/>
      <dgm:spPr/>
    </dgm:pt>
    <dgm:pt modelId="{0EBB56E9-2C6A-4E3B-AFD5-4E9E6CCB16C5}" type="pres">
      <dgm:prSet presAssocID="{31BF3ED8-C44A-4FD8-8E16-11A56385DD15}" presName="parTx" presStyleLbl="revTx" presStyleIdx="2" presStyleCnt="4">
        <dgm:presLayoutVars>
          <dgm:chMax val="0"/>
          <dgm:chPref val="0"/>
        </dgm:presLayoutVars>
      </dgm:prSet>
      <dgm:spPr/>
    </dgm:pt>
    <dgm:pt modelId="{676B4585-95AD-4895-80F0-58A63D33F0AF}" type="pres">
      <dgm:prSet presAssocID="{AC0D6A51-BD70-409C-A459-CBD189EA475E}" presName="sibTrans" presStyleCnt="0"/>
      <dgm:spPr/>
    </dgm:pt>
    <dgm:pt modelId="{9DA89F3F-23C8-4E6B-AD44-28E304CB4C0F}" type="pres">
      <dgm:prSet presAssocID="{B50607EA-0F1D-450C-A316-53F6544BA480}" presName="compNode" presStyleCnt="0"/>
      <dgm:spPr/>
    </dgm:pt>
    <dgm:pt modelId="{3960E22B-B773-4FAF-AF55-24707EBDABFF}" type="pres">
      <dgm:prSet presAssocID="{B50607EA-0F1D-450C-A316-53F6544BA480}" presName="bgRect" presStyleLbl="bgShp" presStyleIdx="3" presStyleCnt="4"/>
      <dgm:spPr/>
    </dgm:pt>
    <dgm:pt modelId="{7ACE8F37-8991-47FD-81D9-102350D4547C}" type="pres">
      <dgm:prSet presAssocID="{B50607EA-0F1D-450C-A316-53F6544BA48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BCE90980-CC18-4698-947E-3E79FB2341A5}" type="pres">
      <dgm:prSet presAssocID="{B50607EA-0F1D-450C-A316-53F6544BA480}" presName="spaceRect" presStyleCnt="0"/>
      <dgm:spPr/>
    </dgm:pt>
    <dgm:pt modelId="{227E98F4-6306-435D-AFF6-53CC2DDE9FDF}" type="pres">
      <dgm:prSet presAssocID="{B50607EA-0F1D-450C-A316-53F6544BA480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5125624C-AE6E-4400-9088-747AA366ABE6}" type="presOf" srcId="{B5FAD057-7A36-4272-B9F6-5053E7BC47EC}" destId="{4DDD9130-530A-4828-9A5A-C103F75996C3}" srcOrd="0" destOrd="0" presId="urn:microsoft.com/office/officeart/2018/2/layout/IconVerticalSolidList"/>
    <dgm:cxn modelId="{D9B7A658-8B94-4BA3-9682-9D3F5E29FE70}" srcId="{CF690F7E-CD02-483A-900A-8CEA7EBC958E}" destId="{B50607EA-0F1D-450C-A316-53F6544BA480}" srcOrd="3" destOrd="0" parTransId="{92C35B45-5723-42F6-892F-19E173C0D7FE}" sibTransId="{9F5C6C2D-CE16-4A82-A3A6-80B7FA43FBDC}"/>
    <dgm:cxn modelId="{5D56358B-11D0-4139-BD65-705F31F35218}" type="presOf" srcId="{B50607EA-0F1D-450C-A316-53F6544BA480}" destId="{227E98F4-6306-435D-AFF6-53CC2DDE9FDF}" srcOrd="0" destOrd="0" presId="urn:microsoft.com/office/officeart/2018/2/layout/IconVerticalSolidList"/>
    <dgm:cxn modelId="{ABD76392-A93A-41AB-931B-D6CC5969603B}" type="presOf" srcId="{398BA2E0-C30B-4EBC-9992-C368EB6D29B7}" destId="{7414B707-64A2-4F7A-A572-8CD3333C1AC0}" srcOrd="0" destOrd="0" presId="urn:microsoft.com/office/officeart/2018/2/layout/IconVerticalSolidList"/>
    <dgm:cxn modelId="{9077A0D6-1CEB-4C81-A71D-D8B608346277}" srcId="{CF690F7E-CD02-483A-900A-8CEA7EBC958E}" destId="{398BA2E0-C30B-4EBC-9992-C368EB6D29B7}" srcOrd="1" destOrd="0" parTransId="{919B28B2-1138-47DF-B550-13744ECC93A7}" sibTransId="{1DE7E713-59CF-4D35-8210-B3C487229C6A}"/>
    <dgm:cxn modelId="{DDBECDEB-4201-4074-9E83-547395251110}" srcId="{CF690F7E-CD02-483A-900A-8CEA7EBC958E}" destId="{B5FAD057-7A36-4272-B9F6-5053E7BC47EC}" srcOrd="0" destOrd="0" parTransId="{960BEEB8-AA76-47D6-8FCD-FA8C57B31E97}" sibTransId="{DD8132D5-EC4D-4887-BEAD-B4D1121DC13E}"/>
    <dgm:cxn modelId="{30DD59F8-8A52-419E-8B52-1F73AB617D4B}" type="presOf" srcId="{31BF3ED8-C44A-4FD8-8E16-11A56385DD15}" destId="{0EBB56E9-2C6A-4E3B-AFD5-4E9E6CCB16C5}" srcOrd="0" destOrd="0" presId="urn:microsoft.com/office/officeart/2018/2/layout/IconVerticalSolidList"/>
    <dgm:cxn modelId="{CF86F9F8-BACC-4C28-9420-D8F03E092500}" srcId="{CF690F7E-CD02-483A-900A-8CEA7EBC958E}" destId="{31BF3ED8-C44A-4FD8-8E16-11A56385DD15}" srcOrd="2" destOrd="0" parTransId="{47C9ED52-B1F6-4522-B44C-0AE3C1763862}" sibTransId="{AC0D6A51-BD70-409C-A459-CBD189EA475E}"/>
    <dgm:cxn modelId="{D61EA8FB-E406-4E99-94CA-80743124E0E0}" type="presOf" srcId="{CF690F7E-CD02-483A-900A-8CEA7EBC958E}" destId="{DA8ADAE9-A1C7-45A8-9C5C-F1CD57139D58}" srcOrd="0" destOrd="0" presId="urn:microsoft.com/office/officeart/2018/2/layout/IconVerticalSolidList"/>
    <dgm:cxn modelId="{5F5C92FA-5430-4F2E-96FF-A32DCE04F314}" type="presParOf" srcId="{DA8ADAE9-A1C7-45A8-9C5C-F1CD57139D58}" destId="{2A93AE9E-BEC0-40ED-8DD9-A952B21A1E13}" srcOrd="0" destOrd="0" presId="urn:microsoft.com/office/officeart/2018/2/layout/IconVerticalSolidList"/>
    <dgm:cxn modelId="{35E66D74-A115-4509-9E53-BB500FC43074}" type="presParOf" srcId="{2A93AE9E-BEC0-40ED-8DD9-A952B21A1E13}" destId="{6DE47E9C-CDE8-4077-9EC5-74ED19E3D9AE}" srcOrd="0" destOrd="0" presId="urn:microsoft.com/office/officeart/2018/2/layout/IconVerticalSolidList"/>
    <dgm:cxn modelId="{50756243-3F98-4482-86BE-C74FCBCABF93}" type="presParOf" srcId="{2A93AE9E-BEC0-40ED-8DD9-A952B21A1E13}" destId="{934257EB-7FB2-4DF6-AF61-93C6E6DA8B30}" srcOrd="1" destOrd="0" presId="urn:microsoft.com/office/officeart/2018/2/layout/IconVerticalSolidList"/>
    <dgm:cxn modelId="{713DBB12-32BF-478D-A6CD-64190B1C2FDD}" type="presParOf" srcId="{2A93AE9E-BEC0-40ED-8DD9-A952B21A1E13}" destId="{2B361DCA-C75D-4B77-9D75-746F07313487}" srcOrd="2" destOrd="0" presId="urn:microsoft.com/office/officeart/2018/2/layout/IconVerticalSolidList"/>
    <dgm:cxn modelId="{4534C3B2-475A-4284-A3E8-582368E0E2E9}" type="presParOf" srcId="{2A93AE9E-BEC0-40ED-8DD9-A952B21A1E13}" destId="{4DDD9130-530A-4828-9A5A-C103F75996C3}" srcOrd="3" destOrd="0" presId="urn:microsoft.com/office/officeart/2018/2/layout/IconVerticalSolidList"/>
    <dgm:cxn modelId="{A99461F1-DE41-4FF1-B9FB-45B4C9DB11EF}" type="presParOf" srcId="{DA8ADAE9-A1C7-45A8-9C5C-F1CD57139D58}" destId="{C66E236E-3955-4C53-9656-1E7A746831DD}" srcOrd="1" destOrd="0" presId="urn:microsoft.com/office/officeart/2018/2/layout/IconVerticalSolidList"/>
    <dgm:cxn modelId="{DAB8B981-E559-4039-80EE-09FA83328397}" type="presParOf" srcId="{DA8ADAE9-A1C7-45A8-9C5C-F1CD57139D58}" destId="{4DAC74F1-E9BA-4049-BB88-95BBEBA148AF}" srcOrd="2" destOrd="0" presId="urn:microsoft.com/office/officeart/2018/2/layout/IconVerticalSolidList"/>
    <dgm:cxn modelId="{03758479-C8DC-458D-A3B2-00733E1A69D2}" type="presParOf" srcId="{4DAC74F1-E9BA-4049-BB88-95BBEBA148AF}" destId="{4B83ED0E-1B85-46E5-BA3D-DFD8A23B92DE}" srcOrd="0" destOrd="0" presId="urn:microsoft.com/office/officeart/2018/2/layout/IconVerticalSolidList"/>
    <dgm:cxn modelId="{FD1B8D02-E4F0-4F4A-9D5B-3B7C267B733D}" type="presParOf" srcId="{4DAC74F1-E9BA-4049-BB88-95BBEBA148AF}" destId="{819AF400-22BA-4858-B390-F6A856154043}" srcOrd="1" destOrd="0" presId="urn:microsoft.com/office/officeart/2018/2/layout/IconVerticalSolidList"/>
    <dgm:cxn modelId="{4BB04ECF-82EB-4234-B88D-41521A4E3602}" type="presParOf" srcId="{4DAC74F1-E9BA-4049-BB88-95BBEBA148AF}" destId="{0F16800B-F7C9-42B5-89A9-526A8D6A69C5}" srcOrd="2" destOrd="0" presId="urn:microsoft.com/office/officeart/2018/2/layout/IconVerticalSolidList"/>
    <dgm:cxn modelId="{1D745D4E-BF9B-4875-93DF-9A571A6EBAC4}" type="presParOf" srcId="{4DAC74F1-E9BA-4049-BB88-95BBEBA148AF}" destId="{7414B707-64A2-4F7A-A572-8CD3333C1AC0}" srcOrd="3" destOrd="0" presId="urn:microsoft.com/office/officeart/2018/2/layout/IconVerticalSolidList"/>
    <dgm:cxn modelId="{F89E8380-659A-4AFA-AB9B-068B2BD2AFDA}" type="presParOf" srcId="{DA8ADAE9-A1C7-45A8-9C5C-F1CD57139D58}" destId="{3AD6DEE6-0F4B-4A00-9EE6-8F7DDD013308}" srcOrd="3" destOrd="0" presId="urn:microsoft.com/office/officeart/2018/2/layout/IconVerticalSolidList"/>
    <dgm:cxn modelId="{13321D2D-15E9-40DA-8AF5-99F246AF6A87}" type="presParOf" srcId="{DA8ADAE9-A1C7-45A8-9C5C-F1CD57139D58}" destId="{B69B2254-6CAF-417F-9663-6A1B6F8F2731}" srcOrd="4" destOrd="0" presId="urn:microsoft.com/office/officeart/2018/2/layout/IconVerticalSolidList"/>
    <dgm:cxn modelId="{5AA26CF4-07C4-43C2-9E9D-D31D0D43BF7E}" type="presParOf" srcId="{B69B2254-6CAF-417F-9663-6A1B6F8F2731}" destId="{637E2641-8637-4B76-888F-C99BD7C75CA2}" srcOrd="0" destOrd="0" presId="urn:microsoft.com/office/officeart/2018/2/layout/IconVerticalSolidList"/>
    <dgm:cxn modelId="{5C5DCD3E-2405-4BDB-87C6-7996C56B9838}" type="presParOf" srcId="{B69B2254-6CAF-417F-9663-6A1B6F8F2731}" destId="{7100721C-A865-4537-84BC-0FCC102378D4}" srcOrd="1" destOrd="0" presId="urn:microsoft.com/office/officeart/2018/2/layout/IconVerticalSolidList"/>
    <dgm:cxn modelId="{49442C0E-F885-4DB2-A3FF-2F6C1823A028}" type="presParOf" srcId="{B69B2254-6CAF-417F-9663-6A1B6F8F2731}" destId="{E73B8FBE-3FD5-42CF-A6D2-D0742D879C96}" srcOrd="2" destOrd="0" presId="urn:microsoft.com/office/officeart/2018/2/layout/IconVerticalSolidList"/>
    <dgm:cxn modelId="{9237DB67-6FDE-4FB2-8321-6A7A42974D6A}" type="presParOf" srcId="{B69B2254-6CAF-417F-9663-6A1B6F8F2731}" destId="{0EBB56E9-2C6A-4E3B-AFD5-4E9E6CCB16C5}" srcOrd="3" destOrd="0" presId="urn:microsoft.com/office/officeart/2018/2/layout/IconVerticalSolidList"/>
    <dgm:cxn modelId="{7D2AF18F-F8AE-4984-B000-DA39EA2DA641}" type="presParOf" srcId="{DA8ADAE9-A1C7-45A8-9C5C-F1CD57139D58}" destId="{676B4585-95AD-4895-80F0-58A63D33F0AF}" srcOrd="5" destOrd="0" presId="urn:microsoft.com/office/officeart/2018/2/layout/IconVerticalSolidList"/>
    <dgm:cxn modelId="{7C0BDB00-C2F3-4956-9209-9223F0FDC074}" type="presParOf" srcId="{DA8ADAE9-A1C7-45A8-9C5C-F1CD57139D58}" destId="{9DA89F3F-23C8-4E6B-AD44-28E304CB4C0F}" srcOrd="6" destOrd="0" presId="urn:microsoft.com/office/officeart/2018/2/layout/IconVerticalSolidList"/>
    <dgm:cxn modelId="{B18117B3-FDFE-4138-8579-3C9794AA9DE6}" type="presParOf" srcId="{9DA89F3F-23C8-4E6B-AD44-28E304CB4C0F}" destId="{3960E22B-B773-4FAF-AF55-24707EBDABFF}" srcOrd="0" destOrd="0" presId="urn:microsoft.com/office/officeart/2018/2/layout/IconVerticalSolidList"/>
    <dgm:cxn modelId="{0E1DD75D-76B2-4DAA-9C43-805EA3CC7FBD}" type="presParOf" srcId="{9DA89F3F-23C8-4E6B-AD44-28E304CB4C0F}" destId="{7ACE8F37-8991-47FD-81D9-102350D4547C}" srcOrd="1" destOrd="0" presId="urn:microsoft.com/office/officeart/2018/2/layout/IconVerticalSolidList"/>
    <dgm:cxn modelId="{9D55073D-6972-4EC6-B0CA-619081F76E70}" type="presParOf" srcId="{9DA89F3F-23C8-4E6B-AD44-28E304CB4C0F}" destId="{BCE90980-CC18-4698-947E-3E79FB2341A5}" srcOrd="2" destOrd="0" presId="urn:microsoft.com/office/officeart/2018/2/layout/IconVerticalSolidList"/>
    <dgm:cxn modelId="{FB8168C0-CDC3-4A9B-9960-0D7A810B11F6}" type="presParOf" srcId="{9DA89F3F-23C8-4E6B-AD44-28E304CB4C0F}" destId="{227E98F4-6306-435D-AFF6-53CC2DDE9FD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11325EF-73CE-4617-A253-F3F2B588779B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DBDA1F14-6BCD-471F-9D7C-5B13A5618FEF}">
      <dgm:prSet/>
      <dgm:spPr/>
      <dgm:t>
        <a:bodyPr/>
        <a:lstStyle/>
        <a:p>
          <a:pPr>
            <a:defRPr b="1"/>
          </a:pPr>
          <a:r>
            <a:rPr lang="es-PA"/>
            <a:t>La tecnología propicia</a:t>
          </a:r>
          <a:endParaRPr lang="en-US"/>
        </a:p>
      </dgm:t>
    </dgm:pt>
    <dgm:pt modelId="{5D192F97-A890-464F-9F32-832A5F76A3FA}" type="parTrans" cxnId="{A73F7244-5A90-4D3B-9EC1-7CE3C7CEA7EB}">
      <dgm:prSet/>
      <dgm:spPr/>
      <dgm:t>
        <a:bodyPr/>
        <a:lstStyle/>
        <a:p>
          <a:endParaRPr lang="en-US"/>
        </a:p>
      </dgm:t>
    </dgm:pt>
    <dgm:pt modelId="{F8E9BE2D-8139-4E9A-AFB6-70D225B2E298}" type="sibTrans" cxnId="{A73F7244-5A90-4D3B-9EC1-7CE3C7CEA7EB}">
      <dgm:prSet/>
      <dgm:spPr/>
      <dgm:t>
        <a:bodyPr/>
        <a:lstStyle/>
        <a:p>
          <a:endParaRPr lang="en-US"/>
        </a:p>
      </dgm:t>
    </dgm:pt>
    <dgm:pt modelId="{9DDEFE55-88B8-49B3-9C42-342C5A3F7A82}">
      <dgm:prSet/>
      <dgm:spPr/>
      <dgm:t>
        <a:bodyPr/>
        <a:lstStyle/>
        <a:p>
          <a:r>
            <a:rPr lang="es-PA"/>
            <a:t>Actividad independiente, observación, exploración, búsqueda, comparación, selección, el ordenamiento y la clasificación como procesamiento de la información.</a:t>
          </a:r>
          <a:endParaRPr lang="en-US"/>
        </a:p>
      </dgm:t>
    </dgm:pt>
    <dgm:pt modelId="{C7904966-1709-4F7F-9254-C4651DDDC696}" type="parTrans" cxnId="{F8568568-F66D-4C5B-B3B1-7D0CC30CFE79}">
      <dgm:prSet/>
      <dgm:spPr/>
      <dgm:t>
        <a:bodyPr/>
        <a:lstStyle/>
        <a:p>
          <a:endParaRPr lang="en-US"/>
        </a:p>
      </dgm:t>
    </dgm:pt>
    <dgm:pt modelId="{79670E00-45A6-46DF-9740-6DDD05172202}" type="sibTrans" cxnId="{F8568568-F66D-4C5B-B3B1-7D0CC30CFE79}">
      <dgm:prSet/>
      <dgm:spPr/>
      <dgm:t>
        <a:bodyPr/>
        <a:lstStyle/>
        <a:p>
          <a:endParaRPr lang="en-US"/>
        </a:p>
      </dgm:t>
    </dgm:pt>
    <dgm:pt modelId="{500FD7AA-98E3-4A0F-AC1A-247EBB6A1D71}">
      <dgm:prSet/>
      <dgm:spPr/>
      <dgm:t>
        <a:bodyPr/>
        <a:lstStyle/>
        <a:p>
          <a:pPr>
            <a:defRPr b="1"/>
          </a:pPr>
          <a:r>
            <a:rPr lang="es-PA"/>
            <a:t>Complementar con actividades de trabajo cooperativo</a:t>
          </a:r>
          <a:endParaRPr lang="en-US"/>
        </a:p>
      </dgm:t>
    </dgm:pt>
    <dgm:pt modelId="{9099E6F6-228D-4FAC-9AA5-C0C7F697C62E}" type="parTrans" cxnId="{A80A01D7-3E3F-4D59-9902-6E263A4EF7E3}">
      <dgm:prSet/>
      <dgm:spPr/>
      <dgm:t>
        <a:bodyPr/>
        <a:lstStyle/>
        <a:p>
          <a:endParaRPr lang="en-US"/>
        </a:p>
      </dgm:t>
    </dgm:pt>
    <dgm:pt modelId="{27A17992-BA86-40EB-9F69-FA960EA9AAFD}" type="sibTrans" cxnId="{A80A01D7-3E3F-4D59-9902-6E263A4EF7E3}">
      <dgm:prSet/>
      <dgm:spPr/>
      <dgm:t>
        <a:bodyPr/>
        <a:lstStyle/>
        <a:p>
          <a:endParaRPr lang="en-US"/>
        </a:p>
      </dgm:t>
    </dgm:pt>
    <dgm:pt modelId="{A4BAB51B-EEC2-46BE-A18C-6A110A3A3DAF}">
      <dgm:prSet/>
      <dgm:spPr/>
      <dgm:t>
        <a:bodyPr/>
        <a:lstStyle/>
        <a:p>
          <a:pPr>
            <a:defRPr b="1"/>
          </a:pPr>
          <a:r>
            <a:rPr lang="es-PA"/>
            <a:t>Aprovechar la presencialidad para el desarrollo de la comunicación interpersonal.</a:t>
          </a:r>
          <a:endParaRPr lang="en-US"/>
        </a:p>
      </dgm:t>
    </dgm:pt>
    <dgm:pt modelId="{05407EC6-CD71-4BB9-A358-4F3B8F028EA3}" type="parTrans" cxnId="{F383E171-BEBB-42AE-8192-2A207A83795E}">
      <dgm:prSet/>
      <dgm:spPr/>
      <dgm:t>
        <a:bodyPr/>
        <a:lstStyle/>
        <a:p>
          <a:endParaRPr lang="en-US"/>
        </a:p>
      </dgm:t>
    </dgm:pt>
    <dgm:pt modelId="{DE3DBB80-BCF7-4F6F-8960-E7298558EDD9}" type="sibTrans" cxnId="{F383E171-BEBB-42AE-8192-2A207A83795E}">
      <dgm:prSet/>
      <dgm:spPr/>
      <dgm:t>
        <a:bodyPr/>
        <a:lstStyle/>
        <a:p>
          <a:endParaRPr lang="en-US"/>
        </a:p>
      </dgm:t>
    </dgm:pt>
    <dgm:pt modelId="{8F1F3FD0-28B1-43C7-A8F3-8F681BA4E9B0}" type="pres">
      <dgm:prSet presAssocID="{511325EF-73CE-4617-A253-F3F2B588779B}" presName="root" presStyleCnt="0">
        <dgm:presLayoutVars>
          <dgm:dir/>
          <dgm:resizeHandles val="exact"/>
        </dgm:presLayoutVars>
      </dgm:prSet>
      <dgm:spPr/>
    </dgm:pt>
    <dgm:pt modelId="{A9ED7919-580D-4A1F-9691-64D207F1082C}" type="pres">
      <dgm:prSet presAssocID="{DBDA1F14-6BCD-471F-9D7C-5B13A5618FEF}" presName="compNode" presStyleCnt="0"/>
      <dgm:spPr/>
    </dgm:pt>
    <dgm:pt modelId="{864236B1-D68A-443B-ADC3-7E3E595975ED}" type="pres">
      <dgm:prSet presAssocID="{DBDA1F14-6BCD-471F-9D7C-5B13A5618FE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B5ACBE94-1EF0-40FD-BF5B-75524FE6112F}" type="pres">
      <dgm:prSet presAssocID="{DBDA1F14-6BCD-471F-9D7C-5B13A5618FEF}" presName="iconSpace" presStyleCnt="0"/>
      <dgm:spPr/>
    </dgm:pt>
    <dgm:pt modelId="{E0B434EF-9628-42FA-9582-E439BCA2301B}" type="pres">
      <dgm:prSet presAssocID="{DBDA1F14-6BCD-471F-9D7C-5B13A5618FEF}" presName="parTx" presStyleLbl="revTx" presStyleIdx="0" presStyleCnt="6">
        <dgm:presLayoutVars>
          <dgm:chMax val="0"/>
          <dgm:chPref val="0"/>
        </dgm:presLayoutVars>
      </dgm:prSet>
      <dgm:spPr/>
    </dgm:pt>
    <dgm:pt modelId="{C631BFE7-E3BB-4AF0-BC3B-88B4398A09F6}" type="pres">
      <dgm:prSet presAssocID="{DBDA1F14-6BCD-471F-9D7C-5B13A5618FEF}" presName="txSpace" presStyleCnt="0"/>
      <dgm:spPr/>
    </dgm:pt>
    <dgm:pt modelId="{282E80C6-A38E-4590-948A-E2F902420DA2}" type="pres">
      <dgm:prSet presAssocID="{DBDA1F14-6BCD-471F-9D7C-5B13A5618FEF}" presName="desTx" presStyleLbl="revTx" presStyleIdx="1" presStyleCnt="6">
        <dgm:presLayoutVars/>
      </dgm:prSet>
      <dgm:spPr/>
    </dgm:pt>
    <dgm:pt modelId="{BD647BA2-9293-4643-8875-4CB67B792D6A}" type="pres">
      <dgm:prSet presAssocID="{F8E9BE2D-8139-4E9A-AFB6-70D225B2E298}" presName="sibTrans" presStyleCnt="0"/>
      <dgm:spPr/>
    </dgm:pt>
    <dgm:pt modelId="{6846B164-5E33-47E0-BB93-2AFE993F803D}" type="pres">
      <dgm:prSet presAssocID="{500FD7AA-98E3-4A0F-AC1A-247EBB6A1D71}" presName="compNode" presStyleCnt="0"/>
      <dgm:spPr/>
    </dgm:pt>
    <dgm:pt modelId="{600545ED-0B7D-497B-84A1-E99D0AE663A0}" type="pres">
      <dgm:prSet presAssocID="{500FD7AA-98E3-4A0F-AC1A-247EBB6A1D7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nching Diagram"/>
        </a:ext>
      </dgm:extLst>
    </dgm:pt>
    <dgm:pt modelId="{AFE5AA79-C7C9-46DC-94D3-1D06D98CAD20}" type="pres">
      <dgm:prSet presAssocID="{500FD7AA-98E3-4A0F-AC1A-247EBB6A1D71}" presName="iconSpace" presStyleCnt="0"/>
      <dgm:spPr/>
    </dgm:pt>
    <dgm:pt modelId="{86DECDD6-A7AA-473A-83A3-E385AF9DB1A2}" type="pres">
      <dgm:prSet presAssocID="{500FD7AA-98E3-4A0F-AC1A-247EBB6A1D71}" presName="parTx" presStyleLbl="revTx" presStyleIdx="2" presStyleCnt="6">
        <dgm:presLayoutVars>
          <dgm:chMax val="0"/>
          <dgm:chPref val="0"/>
        </dgm:presLayoutVars>
      </dgm:prSet>
      <dgm:spPr/>
    </dgm:pt>
    <dgm:pt modelId="{FC3F9DAA-F8FF-48EE-A289-9A6D01A29E40}" type="pres">
      <dgm:prSet presAssocID="{500FD7AA-98E3-4A0F-AC1A-247EBB6A1D71}" presName="txSpace" presStyleCnt="0"/>
      <dgm:spPr/>
    </dgm:pt>
    <dgm:pt modelId="{0CC93211-9CBB-460F-8D72-314A3AC0DA91}" type="pres">
      <dgm:prSet presAssocID="{500FD7AA-98E3-4A0F-AC1A-247EBB6A1D71}" presName="desTx" presStyleLbl="revTx" presStyleIdx="3" presStyleCnt="6">
        <dgm:presLayoutVars/>
      </dgm:prSet>
      <dgm:spPr/>
    </dgm:pt>
    <dgm:pt modelId="{095F530E-F4D8-478A-A61D-5A094A59D546}" type="pres">
      <dgm:prSet presAssocID="{27A17992-BA86-40EB-9F69-FA960EA9AAFD}" presName="sibTrans" presStyleCnt="0"/>
      <dgm:spPr/>
    </dgm:pt>
    <dgm:pt modelId="{C7D40137-8C5B-4278-BC0B-E58E3E55598D}" type="pres">
      <dgm:prSet presAssocID="{A4BAB51B-EEC2-46BE-A18C-6A110A3A3DAF}" presName="compNode" presStyleCnt="0"/>
      <dgm:spPr/>
    </dgm:pt>
    <dgm:pt modelId="{792C9AE6-B4E4-4B33-9B23-CB83E660B361}" type="pres">
      <dgm:prSet presAssocID="{A4BAB51B-EEC2-46BE-A18C-6A110A3A3DA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 Network"/>
        </a:ext>
      </dgm:extLst>
    </dgm:pt>
    <dgm:pt modelId="{4204A66B-BAD5-4F47-B957-4F2513864E58}" type="pres">
      <dgm:prSet presAssocID="{A4BAB51B-EEC2-46BE-A18C-6A110A3A3DAF}" presName="iconSpace" presStyleCnt="0"/>
      <dgm:spPr/>
    </dgm:pt>
    <dgm:pt modelId="{997BE189-6BCD-4335-AF1D-D0126028A7B5}" type="pres">
      <dgm:prSet presAssocID="{A4BAB51B-EEC2-46BE-A18C-6A110A3A3DAF}" presName="parTx" presStyleLbl="revTx" presStyleIdx="4" presStyleCnt="6">
        <dgm:presLayoutVars>
          <dgm:chMax val="0"/>
          <dgm:chPref val="0"/>
        </dgm:presLayoutVars>
      </dgm:prSet>
      <dgm:spPr/>
    </dgm:pt>
    <dgm:pt modelId="{1902FB11-48BC-48B0-9673-4739E308D31E}" type="pres">
      <dgm:prSet presAssocID="{A4BAB51B-EEC2-46BE-A18C-6A110A3A3DAF}" presName="txSpace" presStyleCnt="0"/>
      <dgm:spPr/>
    </dgm:pt>
    <dgm:pt modelId="{1EA03885-7DDD-4EC9-9248-AC171B6E4E3D}" type="pres">
      <dgm:prSet presAssocID="{A4BAB51B-EEC2-46BE-A18C-6A110A3A3DAF}" presName="desTx" presStyleLbl="revTx" presStyleIdx="5" presStyleCnt="6">
        <dgm:presLayoutVars/>
      </dgm:prSet>
      <dgm:spPr/>
    </dgm:pt>
  </dgm:ptLst>
  <dgm:cxnLst>
    <dgm:cxn modelId="{82C45E08-F2D3-4C7E-9F39-53C77E17ED9E}" type="presOf" srcId="{511325EF-73CE-4617-A253-F3F2B588779B}" destId="{8F1F3FD0-28B1-43C7-A8F3-8F681BA4E9B0}" srcOrd="0" destOrd="0" presId="urn:microsoft.com/office/officeart/2018/2/layout/IconLabelDescriptionList"/>
    <dgm:cxn modelId="{C180722A-E9F2-41F4-9C80-AA755C52EBA5}" type="presOf" srcId="{500FD7AA-98E3-4A0F-AC1A-247EBB6A1D71}" destId="{86DECDD6-A7AA-473A-83A3-E385AF9DB1A2}" srcOrd="0" destOrd="0" presId="urn:microsoft.com/office/officeart/2018/2/layout/IconLabelDescriptionList"/>
    <dgm:cxn modelId="{9B26B73E-44DE-45D2-B77A-92635533ADDF}" type="presOf" srcId="{9DDEFE55-88B8-49B3-9C42-342C5A3F7A82}" destId="{282E80C6-A38E-4590-948A-E2F902420DA2}" srcOrd="0" destOrd="0" presId="urn:microsoft.com/office/officeart/2018/2/layout/IconLabelDescriptionList"/>
    <dgm:cxn modelId="{A73F7244-5A90-4D3B-9EC1-7CE3C7CEA7EB}" srcId="{511325EF-73CE-4617-A253-F3F2B588779B}" destId="{DBDA1F14-6BCD-471F-9D7C-5B13A5618FEF}" srcOrd="0" destOrd="0" parTransId="{5D192F97-A890-464F-9F32-832A5F76A3FA}" sibTransId="{F8E9BE2D-8139-4E9A-AFB6-70D225B2E298}"/>
    <dgm:cxn modelId="{612CDF65-489A-49CC-BD3E-42A3728E6122}" type="presOf" srcId="{DBDA1F14-6BCD-471F-9D7C-5B13A5618FEF}" destId="{E0B434EF-9628-42FA-9582-E439BCA2301B}" srcOrd="0" destOrd="0" presId="urn:microsoft.com/office/officeart/2018/2/layout/IconLabelDescriptionList"/>
    <dgm:cxn modelId="{F8568568-F66D-4C5B-B3B1-7D0CC30CFE79}" srcId="{DBDA1F14-6BCD-471F-9D7C-5B13A5618FEF}" destId="{9DDEFE55-88B8-49B3-9C42-342C5A3F7A82}" srcOrd="0" destOrd="0" parTransId="{C7904966-1709-4F7F-9254-C4651DDDC696}" sibTransId="{79670E00-45A6-46DF-9740-6DDD05172202}"/>
    <dgm:cxn modelId="{F383E171-BEBB-42AE-8192-2A207A83795E}" srcId="{511325EF-73CE-4617-A253-F3F2B588779B}" destId="{A4BAB51B-EEC2-46BE-A18C-6A110A3A3DAF}" srcOrd="2" destOrd="0" parTransId="{05407EC6-CD71-4BB9-A358-4F3B8F028EA3}" sibTransId="{DE3DBB80-BCF7-4F6F-8960-E7298558EDD9}"/>
    <dgm:cxn modelId="{A80A01D7-3E3F-4D59-9902-6E263A4EF7E3}" srcId="{511325EF-73CE-4617-A253-F3F2B588779B}" destId="{500FD7AA-98E3-4A0F-AC1A-247EBB6A1D71}" srcOrd="1" destOrd="0" parTransId="{9099E6F6-228D-4FAC-9AA5-C0C7F697C62E}" sibTransId="{27A17992-BA86-40EB-9F69-FA960EA9AAFD}"/>
    <dgm:cxn modelId="{4E9476EE-28CA-4533-B9F0-809A2C697E35}" type="presOf" srcId="{A4BAB51B-EEC2-46BE-A18C-6A110A3A3DAF}" destId="{997BE189-6BCD-4335-AF1D-D0126028A7B5}" srcOrd="0" destOrd="0" presId="urn:microsoft.com/office/officeart/2018/2/layout/IconLabelDescriptionList"/>
    <dgm:cxn modelId="{238A0EA4-C5DB-479A-B546-9B131544C115}" type="presParOf" srcId="{8F1F3FD0-28B1-43C7-A8F3-8F681BA4E9B0}" destId="{A9ED7919-580D-4A1F-9691-64D207F1082C}" srcOrd="0" destOrd="0" presId="urn:microsoft.com/office/officeart/2018/2/layout/IconLabelDescriptionList"/>
    <dgm:cxn modelId="{1909ECD7-1494-47F2-A5B1-B158759BE8E6}" type="presParOf" srcId="{A9ED7919-580D-4A1F-9691-64D207F1082C}" destId="{864236B1-D68A-443B-ADC3-7E3E595975ED}" srcOrd="0" destOrd="0" presId="urn:microsoft.com/office/officeart/2018/2/layout/IconLabelDescriptionList"/>
    <dgm:cxn modelId="{BB6C3DFB-E542-4064-BACF-6E7B43D89CDA}" type="presParOf" srcId="{A9ED7919-580D-4A1F-9691-64D207F1082C}" destId="{B5ACBE94-1EF0-40FD-BF5B-75524FE6112F}" srcOrd="1" destOrd="0" presId="urn:microsoft.com/office/officeart/2018/2/layout/IconLabelDescriptionList"/>
    <dgm:cxn modelId="{46EBCA5E-28A7-4D70-945E-2A90BBE33DED}" type="presParOf" srcId="{A9ED7919-580D-4A1F-9691-64D207F1082C}" destId="{E0B434EF-9628-42FA-9582-E439BCA2301B}" srcOrd="2" destOrd="0" presId="urn:microsoft.com/office/officeart/2018/2/layout/IconLabelDescriptionList"/>
    <dgm:cxn modelId="{D2DC73F3-D2D0-4FBC-A7D4-C99593F66432}" type="presParOf" srcId="{A9ED7919-580D-4A1F-9691-64D207F1082C}" destId="{C631BFE7-E3BB-4AF0-BC3B-88B4398A09F6}" srcOrd="3" destOrd="0" presId="urn:microsoft.com/office/officeart/2018/2/layout/IconLabelDescriptionList"/>
    <dgm:cxn modelId="{EB1201D3-D232-453D-96C8-89A26FA5B9C8}" type="presParOf" srcId="{A9ED7919-580D-4A1F-9691-64D207F1082C}" destId="{282E80C6-A38E-4590-948A-E2F902420DA2}" srcOrd="4" destOrd="0" presId="urn:microsoft.com/office/officeart/2018/2/layout/IconLabelDescriptionList"/>
    <dgm:cxn modelId="{1E2E508D-F80B-4D2F-8B47-0EF6F56A6777}" type="presParOf" srcId="{8F1F3FD0-28B1-43C7-A8F3-8F681BA4E9B0}" destId="{BD647BA2-9293-4643-8875-4CB67B792D6A}" srcOrd="1" destOrd="0" presId="urn:microsoft.com/office/officeart/2018/2/layout/IconLabelDescriptionList"/>
    <dgm:cxn modelId="{10E9EE97-3609-4D58-9BFD-24D1B8BB3824}" type="presParOf" srcId="{8F1F3FD0-28B1-43C7-A8F3-8F681BA4E9B0}" destId="{6846B164-5E33-47E0-BB93-2AFE993F803D}" srcOrd="2" destOrd="0" presId="urn:microsoft.com/office/officeart/2018/2/layout/IconLabelDescriptionList"/>
    <dgm:cxn modelId="{27B76653-F8A1-4345-A721-CD04E318F775}" type="presParOf" srcId="{6846B164-5E33-47E0-BB93-2AFE993F803D}" destId="{600545ED-0B7D-497B-84A1-E99D0AE663A0}" srcOrd="0" destOrd="0" presId="urn:microsoft.com/office/officeart/2018/2/layout/IconLabelDescriptionList"/>
    <dgm:cxn modelId="{F6088D92-5BDF-4E89-A0EF-23491509C9C6}" type="presParOf" srcId="{6846B164-5E33-47E0-BB93-2AFE993F803D}" destId="{AFE5AA79-C7C9-46DC-94D3-1D06D98CAD20}" srcOrd="1" destOrd="0" presId="urn:microsoft.com/office/officeart/2018/2/layout/IconLabelDescriptionList"/>
    <dgm:cxn modelId="{5D55B51A-943A-4C98-9D33-CD14681B9757}" type="presParOf" srcId="{6846B164-5E33-47E0-BB93-2AFE993F803D}" destId="{86DECDD6-A7AA-473A-83A3-E385AF9DB1A2}" srcOrd="2" destOrd="0" presId="urn:microsoft.com/office/officeart/2018/2/layout/IconLabelDescriptionList"/>
    <dgm:cxn modelId="{1D8B7D6F-A18C-49DB-B2E2-C08C06201131}" type="presParOf" srcId="{6846B164-5E33-47E0-BB93-2AFE993F803D}" destId="{FC3F9DAA-F8FF-48EE-A289-9A6D01A29E40}" srcOrd="3" destOrd="0" presId="urn:microsoft.com/office/officeart/2018/2/layout/IconLabelDescriptionList"/>
    <dgm:cxn modelId="{6AFAA34F-626A-4ED6-8243-23B3E351425E}" type="presParOf" srcId="{6846B164-5E33-47E0-BB93-2AFE993F803D}" destId="{0CC93211-9CBB-460F-8D72-314A3AC0DA91}" srcOrd="4" destOrd="0" presId="urn:microsoft.com/office/officeart/2018/2/layout/IconLabelDescriptionList"/>
    <dgm:cxn modelId="{8A35354B-BEEB-41EA-B4B0-28769ED5D652}" type="presParOf" srcId="{8F1F3FD0-28B1-43C7-A8F3-8F681BA4E9B0}" destId="{095F530E-F4D8-478A-A61D-5A094A59D546}" srcOrd="3" destOrd="0" presId="urn:microsoft.com/office/officeart/2018/2/layout/IconLabelDescriptionList"/>
    <dgm:cxn modelId="{DC5DEA1E-3056-4081-8C5C-3ECFCCEA26B6}" type="presParOf" srcId="{8F1F3FD0-28B1-43C7-A8F3-8F681BA4E9B0}" destId="{C7D40137-8C5B-4278-BC0B-E58E3E55598D}" srcOrd="4" destOrd="0" presId="urn:microsoft.com/office/officeart/2018/2/layout/IconLabelDescriptionList"/>
    <dgm:cxn modelId="{B38EA485-7471-4061-BAB8-06806DCB7644}" type="presParOf" srcId="{C7D40137-8C5B-4278-BC0B-E58E3E55598D}" destId="{792C9AE6-B4E4-4B33-9B23-CB83E660B361}" srcOrd="0" destOrd="0" presId="urn:microsoft.com/office/officeart/2018/2/layout/IconLabelDescriptionList"/>
    <dgm:cxn modelId="{D7A723B0-A1C8-4A64-B27D-06D9BD6103BB}" type="presParOf" srcId="{C7D40137-8C5B-4278-BC0B-E58E3E55598D}" destId="{4204A66B-BAD5-4F47-B957-4F2513864E58}" srcOrd="1" destOrd="0" presId="urn:microsoft.com/office/officeart/2018/2/layout/IconLabelDescriptionList"/>
    <dgm:cxn modelId="{252C69C8-F47F-42E2-BD9D-32A475E8096E}" type="presParOf" srcId="{C7D40137-8C5B-4278-BC0B-E58E3E55598D}" destId="{997BE189-6BCD-4335-AF1D-D0126028A7B5}" srcOrd="2" destOrd="0" presId="urn:microsoft.com/office/officeart/2018/2/layout/IconLabelDescriptionList"/>
    <dgm:cxn modelId="{AAB0B84E-E5CF-4D2C-88A2-BAA9917407C3}" type="presParOf" srcId="{C7D40137-8C5B-4278-BC0B-E58E3E55598D}" destId="{1902FB11-48BC-48B0-9673-4739E308D31E}" srcOrd="3" destOrd="0" presId="urn:microsoft.com/office/officeart/2018/2/layout/IconLabelDescriptionList"/>
    <dgm:cxn modelId="{343F70A1-A524-46B2-A945-626108CE7B16}" type="presParOf" srcId="{C7D40137-8C5B-4278-BC0B-E58E3E55598D}" destId="{1EA03885-7DDD-4EC9-9248-AC171B6E4E3D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334F94-8006-4AC9-9691-3987FFDDD7BF}">
      <dsp:nvSpPr>
        <dsp:cNvPr id="0" name=""/>
        <dsp:cNvSpPr/>
      </dsp:nvSpPr>
      <dsp:spPr>
        <a:xfrm>
          <a:off x="0" y="642"/>
          <a:ext cx="6832212" cy="150385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4C4890-1253-4A15-A7CB-386DBE8DF26C}">
      <dsp:nvSpPr>
        <dsp:cNvPr id="0" name=""/>
        <dsp:cNvSpPr/>
      </dsp:nvSpPr>
      <dsp:spPr>
        <a:xfrm>
          <a:off x="454916" y="339010"/>
          <a:ext cx="827120" cy="8271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B9F612-531F-492F-B2E9-8F169A6330F4}">
      <dsp:nvSpPr>
        <dsp:cNvPr id="0" name=""/>
        <dsp:cNvSpPr/>
      </dsp:nvSpPr>
      <dsp:spPr>
        <a:xfrm>
          <a:off x="1736952" y="642"/>
          <a:ext cx="5095259" cy="1503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158" tIns="159158" rIns="159158" bIns="15915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2500" kern="1200"/>
            <a:t>Ventajas de los nuevos ambientes de aprendizaje</a:t>
          </a:r>
          <a:endParaRPr lang="en-US" sz="2500" kern="1200"/>
        </a:p>
      </dsp:txBody>
      <dsp:txXfrm>
        <a:off x="1736952" y="642"/>
        <a:ext cx="5095259" cy="1503855"/>
      </dsp:txXfrm>
    </dsp:sp>
    <dsp:sp modelId="{F62B0061-FD75-41F7-8589-DB3D6ADF97B4}">
      <dsp:nvSpPr>
        <dsp:cNvPr id="0" name=""/>
        <dsp:cNvSpPr/>
      </dsp:nvSpPr>
      <dsp:spPr>
        <a:xfrm>
          <a:off x="0" y="1880461"/>
          <a:ext cx="6832212" cy="150385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170424-75BC-48A1-B486-1C7099493547}">
      <dsp:nvSpPr>
        <dsp:cNvPr id="0" name=""/>
        <dsp:cNvSpPr/>
      </dsp:nvSpPr>
      <dsp:spPr>
        <a:xfrm>
          <a:off x="454916" y="2218829"/>
          <a:ext cx="827120" cy="8271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6E33CD-3D17-4E65-A2DC-3F042C9F6025}">
      <dsp:nvSpPr>
        <dsp:cNvPr id="0" name=""/>
        <dsp:cNvSpPr/>
      </dsp:nvSpPr>
      <dsp:spPr>
        <a:xfrm>
          <a:off x="1736952" y="1880461"/>
          <a:ext cx="5095259" cy="1503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158" tIns="159158" rIns="159158" bIns="15915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2500" kern="1200"/>
            <a:t>Retos al emplear las tecnologías de información y comunicación (TIC)</a:t>
          </a:r>
          <a:endParaRPr lang="en-US" sz="2500" kern="1200"/>
        </a:p>
      </dsp:txBody>
      <dsp:txXfrm>
        <a:off x="1736952" y="1880461"/>
        <a:ext cx="5095259" cy="1503855"/>
      </dsp:txXfrm>
    </dsp:sp>
    <dsp:sp modelId="{FAEC513A-3E3F-4B44-8747-6F6D84962A43}">
      <dsp:nvSpPr>
        <dsp:cNvPr id="0" name=""/>
        <dsp:cNvSpPr/>
      </dsp:nvSpPr>
      <dsp:spPr>
        <a:xfrm>
          <a:off x="0" y="3760280"/>
          <a:ext cx="6832212" cy="150385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E1A01F-AF06-4762-9795-7FEDD66E90E4}">
      <dsp:nvSpPr>
        <dsp:cNvPr id="0" name=""/>
        <dsp:cNvSpPr/>
      </dsp:nvSpPr>
      <dsp:spPr>
        <a:xfrm>
          <a:off x="454916" y="4098648"/>
          <a:ext cx="827120" cy="8271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E00FB6-FCF2-441C-9E38-4C2EA5AA4C6E}">
      <dsp:nvSpPr>
        <dsp:cNvPr id="0" name=""/>
        <dsp:cNvSpPr/>
      </dsp:nvSpPr>
      <dsp:spPr>
        <a:xfrm>
          <a:off x="1736952" y="3760280"/>
          <a:ext cx="5095259" cy="1503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158" tIns="159158" rIns="159158" bIns="15915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2500" kern="1200"/>
            <a:t>Enfoque y Prueba AEI  como instrumentos operacionales.</a:t>
          </a:r>
          <a:endParaRPr lang="en-US" sz="2500" kern="1200"/>
        </a:p>
      </dsp:txBody>
      <dsp:txXfrm>
        <a:off x="1736952" y="3760280"/>
        <a:ext cx="5095259" cy="15038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E63591-CCB8-4D50-8C76-5A60C566B0FD}">
      <dsp:nvSpPr>
        <dsp:cNvPr id="0" name=""/>
        <dsp:cNvSpPr/>
      </dsp:nvSpPr>
      <dsp:spPr>
        <a:xfrm>
          <a:off x="783716" y="0"/>
          <a:ext cx="5264779" cy="5264779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F747C5-B5C0-4585-8E2E-254B5EBDE925}">
      <dsp:nvSpPr>
        <dsp:cNvPr id="0" name=""/>
        <dsp:cNvSpPr/>
      </dsp:nvSpPr>
      <dsp:spPr>
        <a:xfrm>
          <a:off x="1283870" y="500154"/>
          <a:ext cx="2053263" cy="205326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1600" kern="1200"/>
            <a:t>Globalización</a:t>
          </a:r>
          <a:endParaRPr lang="en-US" sz="1600" kern="1200"/>
        </a:p>
      </dsp:txBody>
      <dsp:txXfrm>
        <a:off x="1384102" y="600386"/>
        <a:ext cx="1852799" cy="1852799"/>
      </dsp:txXfrm>
    </dsp:sp>
    <dsp:sp modelId="{FE89954A-15BC-4664-AFE4-94C344FDD8F5}">
      <dsp:nvSpPr>
        <dsp:cNvPr id="0" name=""/>
        <dsp:cNvSpPr/>
      </dsp:nvSpPr>
      <dsp:spPr>
        <a:xfrm>
          <a:off x="3495077" y="500154"/>
          <a:ext cx="2053263" cy="205326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1600" kern="1200"/>
            <a:t>Democratización</a:t>
          </a:r>
          <a:endParaRPr lang="en-US" sz="1600" kern="1200"/>
        </a:p>
      </dsp:txBody>
      <dsp:txXfrm>
        <a:off x="3595309" y="600386"/>
        <a:ext cx="1852799" cy="1852799"/>
      </dsp:txXfrm>
    </dsp:sp>
    <dsp:sp modelId="{C169244C-5C3B-4B14-A31A-E5A58BCB5834}">
      <dsp:nvSpPr>
        <dsp:cNvPr id="0" name=""/>
        <dsp:cNvSpPr/>
      </dsp:nvSpPr>
      <dsp:spPr>
        <a:xfrm>
          <a:off x="1283870" y="2711361"/>
          <a:ext cx="2053263" cy="205326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1600" kern="1200"/>
            <a:t>Movimientos migratorios</a:t>
          </a:r>
          <a:endParaRPr lang="en-US" sz="1600" kern="1200"/>
        </a:p>
      </dsp:txBody>
      <dsp:txXfrm>
        <a:off x="1384102" y="2811593"/>
        <a:ext cx="1852799" cy="1852799"/>
      </dsp:txXfrm>
    </dsp:sp>
    <dsp:sp modelId="{8F2E2171-59C8-4374-B750-43839E83DF1B}">
      <dsp:nvSpPr>
        <dsp:cNvPr id="0" name=""/>
        <dsp:cNvSpPr/>
      </dsp:nvSpPr>
      <dsp:spPr>
        <a:xfrm>
          <a:off x="3495077" y="2711361"/>
          <a:ext cx="2053263" cy="205326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1600" kern="1200"/>
            <a:t>Diversidad y Multiculturalismo</a:t>
          </a:r>
          <a:endParaRPr lang="en-US" sz="16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a-DK" sz="1200" kern="1200"/>
            <a:t>Guiloff, A. et al. 2007; </a:t>
          </a:r>
          <a:r>
            <a:rPr lang="es-PA" sz="1200" kern="1200"/>
            <a:t>Reggini, H.C., 2005</a:t>
          </a:r>
          <a:endParaRPr lang="en-US" sz="1200" kern="1200"/>
        </a:p>
      </dsp:txBody>
      <dsp:txXfrm>
        <a:off x="3595309" y="2811593"/>
        <a:ext cx="1852799" cy="18527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51C19C-B7A0-4E32-AE65-EB47E80E97B4}">
      <dsp:nvSpPr>
        <dsp:cNvPr id="0" name=""/>
        <dsp:cNvSpPr/>
      </dsp:nvSpPr>
      <dsp:spPr>
        <a:xfrm>
          <a:off x="205493" y="1603295"/>
          <a:ext cx="850091" cy="85009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BF91C9-A570-432D-BADA-45260D0E5F1D}">
      <dsp:nvSpPr>
        <dsp:cNvPr id="0" name=""/>
        <dsp:cNvSpPr/>
      </dsp:nvSpPr>
      <dsp:spPr>
        <a:xfrm>
          <a:off x="384013" y="1781815"/>
          <a:ext cx="493052" cy="4930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C69031-3CF6-4095-A074-73F765135FB1}">
      <dsp:nvSpPr>
        <dsp:cNvPr id="0" name=""/>
        <dsp:cNvSpPr/>
      </dsp:nvSpPr>
      <dsp:spPr>
        <a:xfrm>
          <a:off x="1237747" y="1603295"/>
          <a:ext cx="2003786" cy="8500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1900" kern="1200"/>
            <a:t>Impacto en lo social, personal y profesional</a:t>
          </a:r>
          <a:endParaRPr lang="en-US" sz="1900" kern="1200"/>
        </a:p>
      </dsp:txBody>
      <dsp:txXfrm>
        <a:off x="1237747" y="1603295"/>
        <a:ext cx="2003786" cy="850091"/>
      </dsp:txXfrm>
    </dsp:sp>
    <dsp:sp modelId="{862E9671-FBFE-4D51-8C1C-0B9ACFB73400}">
      <dsp:nvSpPr>
        <dsp:cNvPr id="0" name=""/>
        <dsp:cNvSpPr/>
      </dsp:nvSpPr>
      <dsp:spPr>
        <a:xfrm>
          <a:off x="3590678" y="1603295"/>
          <a:ext cx="850091" cy="85009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535F5D-B520-45BE-B46F-66D1F89322C3}">
      <dsp:nvSpPr>
        <dsp:cNvPr id="0" name=""/>
        <dsp:cNvSpPr/>
      </dsp:nvSpPr>
      <dsp:spPr>
        <a:xfrm>
          <a:off x="3769197" y="1781815"/>
          <a:ext cx="493052" cy="4930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06572A-DDD4-48B3-83D7-D56CE86DBE3C}">
      <dsp:nvSpPr>
        <dsp:cNvPr id="0" name=""/>
        <dsp:cNvSpPr/>
      </dsp:nvSpPr>
      <dsp:spPr>
        <a:xfrm>
          <a:off x="4622931" y="1603295"/>
          <a:ext cx="2003786" cy="8500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1900" kern="1200"/>
            <a:t>Aceleración del cambio tecnológico</a:t>
          </a:r>
          <a:endParaRPr lang="en-US" sz="1900" kern="1200"/>
        </a:p>
      </dsp:txBody>
      <dsp:txXfrm>
        <a:off x="4622931" y="1603295"/>
        <a:ext cx="2003786" cy="850091"/>
      </dsp:txXfrm>
    </dsp:sp>
    <dsp:sp modelId="{6EA08281-CE79-46D5-B2C0-CBEFE091705E}">
      <dsp:nvSpPr>
        <dsp:cNvPr id="0" name=""/>
        <dsp:cNvSpPr/>
      </dsp:nvSpPr>
      <dsp:spPr>
        <a:xfrm>
          <a:off x="205493" y="2811391"/>
          <a:ext cx="850091" cy="85009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F7C92D-6F7C-47A8-A735-7FF0633C6620}">
      <dsp:nvSpPr>
        <dsp:cNvPr id="0" name=""/>
        <dsp:cNvSpPr/>
      </dsp:nvSpPr>
      <dsp:spPr>
        <a:xfrm>
          <a:off x="384013" y="2989911"/>
          <a:ext cx="493052" cy="4930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C60ABA-A794-4721-9463-31D5973F15D9}">
      <dsp:nvSpPr>
        <dsp:cNvPr id="0" name=""/>
        <dsp:cNvSpPr/>
      </dsp:nvSpPr>
      <dsp:spPr>
        <a:xfrm>
          <a:off x="1237747" y="2811391"/>
          <a:ext cx="2003786" cy="8500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1900" kern="1200"/>
            <a:t>Revolución en informática y comunicaciones</a:t>
          </a:r>
          <a:endParaRPr lang="en-US" sz="1900" kern="1200"/>
        </a:p>
      </dsp:txBody>
      <dsp:txXfrm>
        <a:off x="1237747" y="2811391"/>
        <a:ext cx="2003786" cy="8500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E47E9C-CDE8-4077-9EC5-74ED19E3D9AE}">
      <dsp:nvSpPr>
        <dsp:cNvPr id="0" name=""/>
        <dsp:cNvSpPr/>
      </dsp:nvSpPr>
      <dsp:spPr>
        <a:xfrm>
          <a:off x="0" y="2185"/>
          <a:ext cx="6832212" cy="110745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4257EB-7FB2-4DF6-AF61-93C6E6DA8B30}">
      <dsp:nvSpPr>
        <dsp:cNvPr id="0" name=""/>
        <dsp:cNvSpPr/>
      </dsp:nvSpPr>
      <dsp:spPr>
        <a:xfrm>
          <a:off x="335004" y="251362"/>
          <a:ext cx="609099" cy="60909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DD9130-530A-4828-9A5A-C103F75996C3}">
      <dsp:nvSpPr>
        <dsp:cNvPr id="0" name=""/>
        <dsp:cNvSpPr/>
      </dsp:nvSpPr>
      <dsp:spPr>
        <a:xfrm>
          <a:off x="1279109" y="2185"/>
          <a:ext cx="5553102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2100" kern="1200"/>
            <a:t>Generación milenio, Nintendo o digital</a:t>
          </a:r>
          <a:endParaRPr lang="en-US" sz="2100" kern="1200"/>
        </a:p>
      </dsp:txBody>
      <dsp:txXfrm>
        <a:off x="1279109" y="2185"/>
        <a:ext cx="5553102" cy="1107454"/>
      </dsp:txXfrm>
    </dsp:sp>
    <dsp:sp modelId="{4B83ED0E-1B85-46E5-BA3D-DFD8A23B92DE}">
      <dsp:nvSpPr>
        <dsp:cNvPr id="0" name=""/>
        <dsp:cNvSpPr/>
      </dsp:nvSpPr>
      <dsp:spPr>
        <a:xfrm>
          <a:off x="0" y="1386503"/>
          <a:ext cx="6832212" cy="110745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9AF400-22BA-4858-B390-F6A856154043}">
      <dsp:nvSpPr>
        <dsp:cNvPr id="0" name=""/>
        <dsp:cNvSpPr/>
      </dsp:nvSpPr>
      <dsp:spPr>
        <a:xfrm>
          <a:off x="335004" y="1635680"/>
          <a:ext cx="609099" cy="60909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14B707-64A2-4F7A-A572-8CD3333C1AC0}">
      <dsp:nvSpPr>
        <dsp:cNvPr id="0" name=""/>
        <dsp:cNvSpPr/>
      </dsp:nvSpPr>
      <dsp:spPr>
        <a:xfrm>
          <a:off x="1279109" y="1386503"/>
          <a:ext cx="5553102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2100" kern="1200"/>
            <a:t>Grupo diverso, en contacto directo y permanente con las TIC</a:t>
          </a:r>
          <a:endParaRPr lang="en-US" sz="2100" kern="1200"/>
        </a:p>
      </dsp:txBody>
      <dsp:txXfrm>
        <a:off x="1279109" y="1386503"/>
        <a:ext cx="5553102" cy="1107454"/>
      </dsp:txXfrm>
    </dsp:sp>
    <dsp:sp modelId="{637E2641-8637-4B76-888F-C99BD7C75CA2}">
      <dsp:nvSpPr>
        <dsp:cNvPr id="0" name=""/>
        <dsp:cNvSpPr/>
      </dsp:nvSpPr>
      <dsp:spPr>
        <a:xfrm>
          <a:off x="0" y="2770821"/>
          <a:ext cx="6832212" cy="110745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00721C-A865-4537-84BC-0FCC102378D4}">
      <dsp:nvSpPr>
        <dsp:cNvPr id="0" name=""/>
        <dsp:cNvSpPr/>
      </dsp:nvSpPr>
      <dsp:spPr>
        <a:xfrm>
          <a:off x="335004" y="3019998"/>
          <a:ext cx="609099" cy="60909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BB56E9-2C6A-4E3B-AFD5-4E9E6CCB16C5}">
      <dsp:nvSpPr>
        <dsp:cNvPr id="0" name=""/>
        <dsp:cNvSpPr/>
      </dsp:nvSpPr>
      <dsp:spPr>
        <a:xfrm>
          <a:off x="1279109" y="2770821"/>
          <a:ext cx="5553102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2100" kern="1200"/>
            <a:t>Tecnofílicos: Satisfacción de necesidades de crecimiento, diversión, comunicación, información y formación.</a:t>
          </a:r>
          <a:endParaRPr lang="en-US" sz="2100" kern="1200"/>
        </a:p>
      </dsp:txBody>
      <dsp:txXfrm>
        <a:off x="1279109" y="2770821"/>
        <a:ext cx="5553102" cy="1107454"/>
      </dsp:txXfrm>
    </dsp:sp>
    <dsp:sp modelId="{3960E22B-B773-4FAF-AF55-24707EBDABFF}">
      <dsp:nvSpPr>
        <dsp:cNvPr id="0" name=""/>
        <dsp:cNvSpPr/>
      </dsp:nvSpPr>
      <dsp:spPr>
        <a:xfrm>
          <a:off x="0" y="4155139"/>
          <a:ext cx="6832212" cy="110745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CE8F37-8991-47FD-81D9-102350D4547C}">
      <dsp:nvSpPr>
        <dsp:cNvPr id="0" name=""/>
        <dsp:cNvSpPr/>
      </dsp:nvSpPr>
      <dsp:spPr>
        <a:xfrm>
          <a:off x="335004" y="4404316"/>
          <a:ext cx="609099" cy="60909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7E98F4-6306-435D-AFF6-53CC2DDE9FDF}">
      <dsp:nvSpPr>
        <dsp:cNvPr id="0" name=""/>
        <dsp:cNvSpPr/>
      </dsp:nvSpPr>
      <dsp:spPr>
        <a:xfrm>
          <a:off x="1279109" y="4155139"/>
          <a:ext cx="5553102" cy="11074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206" tIns="117206" rIns="117206" bIns="117206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2100" kern="1200"/>
            <a:t>Capacidad de adaptación a la tecnología</a:t>
          </a:r>
          <a:endParaRPr lang="en-US" sz="2100" kern="1200"/>
        </a:p>
      </dsp:txBody>
      <dsp:txXfrm>
        <a:off x="1279109" y="4155139"/>
        <a:ext cx="5553102" cy="11074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4236B1-D68A-443B-ADC3-7E3E595975ED}">
      <dsp:nvSpPr>
        <dsp:cNvPr id="0" name=""/>
        <dsp:cNvSpPr/>
      </dsp:nvSpPr>
      <dsp:spPr>
        <a:xfrm>
          <a:off x="3031" y="1172493"/>
          <a:ext cx="713179" cy="71317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B434EF-9628-42FA-9582-E439BCA2301B}">
      <dsp:nvSpPr>
        <dsp:cNvPr id="0" name=""/>
        <dsp:cNvSpPr/>
      </dsp:nvSpPr>
      <dsp:spPr>
        <a:xfrm>
          <a:off x="3031" y="2011223"/>
          <a:ext cx="2037656" cy="970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PA" sz="1400" kern="1200"/>
            <a:t>La tecnología propicia</a:t>
          </a:r>
          <a:endParaRPr lang="en-US" sz="1400" kern="1200"/>
        </a:p>
      </dsp:txBody>
      <dsp:txXfrm>
        <a:off x="3031" y="2011223"/>
        <a:ext cx="2037656" cy="970691"/>
      </dsp:txXfrm>
    </dsp:sp>
    <dsp:sp modelId="{282E80C6-A38E-4590-948A-E2F902420DA2}">
      <dsp:nvSpPr>
        <dsp:cNvPr id="0" name=""/>
        <dsp:cNvSpPr/>
      </dsp:nvSpPr>
      <dsp:spPr>
        <a:xfrm>
          <a:off x="3031" y="3040310"/>
          <a:ext cx="2037656" cy="1051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A" sz="1100" kern="1200"/>
            <a:t>Actividad independiente, observación, exploración, búsqueda, comparación, selección, el ordenamiento y la clasificación como procesamiento de la información.</a:t>
          </a:r>
          <a:endParaRPr lang="en-US" sz="1100" kern="1200"/>
        </a:p>
      </dsp:txBody>
      <dsp:txXfrm>
        <a:off x="3031" y="3040310"/>
        <a:ext cx="2037656" cy="1051975"/>
      </dsp:txXfrm>
    </dsp:sp>
    <dsp:sp modelId="{600545ED-0B7D-497B-84A1-E99D0AE663A0}">
      <dsp:nvSpPr>
        <dsp:cNvPr id="0" name=""/>
        <dsp:cNvSpPr/>
      </dsp:nvSpPr>
      <dsp:spPr>
        <a:xfrm>
          <a:off x="2397277" y="1172493"/>
          <a:ext cx="713179" cy="71317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DECDD6-A7AA-473A-83A3-E385AF9DB1A2}">
      <dsp:nvSpPr>
        <dsp:cNvPr id="0" name=""/>
        <dsp:cNvSpPr/>
      </dsp:nvSpPr>
      <dsp:spPr>
        <a:xfrm>
          <a:off x="2397277" y="2011223"/>
          <a:ext cx="2037656" cy="970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PA" sz="1400" kern="1200"/>
            <a:t>Complementar con actividades de trabajo cooperativo</a:t>
          </a:r>
          <a:endParaRPr lang="en-US" sz="1400" kern="1200"/>
        </a:p>
      </dsp:txBody>
      <dsp:txXfrm>
        <a:off x="2397277" y="2011223"/>
        <a:ext cx="2037656" cy="970691"/>
      </dsp:txXfrm>
    </dsp:sp>
    <dsp:sp modelId="{0CC93211-9CBB-460F-8D72-314A3AC0DA91}">
      <dsp:nvSpPr>
        <dsp:cNvPr id="0" name=""/>
        <dsp:cNvSpPr/>
      </dsp:nvSpPr>
      <dsp:spPr>
        <a:xfrm>
          <a:off x="2397277" y="3040310"/>
          <a:ext cx="2037656" cy="1051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2C9AE6-B4E4-4B33-9B23-CB83E660B361}">
      <dsp:nvSpPr>
        <dsp:cNvPr id="0" name=""/>
        <dsp:cNvSpPr/>
      </dsp:nvSpPr>
      <dsp:spPr>
        <a:xfrm>
          <a:off x="4791523" y="1172493"/>
          <a:ext cx="713179" cy="71317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7BE189-6BCD-4335-AF1D-D0126028A7B5}">
      <dsp:nvSpPr>
        <dsp:cNvPr id="0" name=""/>
        <dsp:cNvSpPr/>
      </dsp:nvSpPr>
      <dsp:spPr>
        <a:xfrm>
          <a:off x="4791523" y="2011223"/>
          <a:ext cx="2037656" cy="9706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PA" sz="1400" kern="1200"/>
            <a:t>Aprovechar la presencialidad para el desarrollo de la comunicación interpersonal.</a:t>
          </a:r>
          <a:endParaRPr lang="en-US" sz="1400" kern="1200"/>
        </a:p>
      </dsp:txBody>
      <dsp:txXfrm>
        <a:off x="4791523" y="2011223"/>
        <a:ext cx="2037656" cy="970691"/>
      </dsp:txXfrm>
    </dsp:sp>
    <dsp:sp modelId="{1EA03885-7DDD-4EC9-9248-AC171B6E4E3D}">
      <dsp:nvSpPr>
        <dsp:cNvPr id="0" name=""/>
        <dsp:cNvSpPr/>
      </dsp:nvSpPr>
      <dsp:spPr>
        <a:xfrm>
          <a:off x="4791523" y="3040310"/>
          <a:ext cx="2037656" cy="1051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621237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958044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268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494977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9784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697273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667633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93902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140316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045402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40957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756242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603532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692071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821965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31527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C103B-4632-4F57-A0AD-8F865A8E4EE6}" type="datetimeFigureOut">
              <a:rPr lang="es-PA" smtClean="0"/>
              <a:t>01/17/2020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025816E-CF33-4F8A-AD48-2FB5F0DE188A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498835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779090-A011-4C05-99D9-02F7DE44AE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PA" dirty="0"/>
              <a:t>Más allá del salón de Clases: Los nuevos ambientes de aprendizaje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13C0C90-C123-40BD-8661-51DA5B7FAA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PA" dirty="0"/>
              <a:t>Resumen de Artículo</a:t>
            </a:r>
          </a:p>
          <a:p>
            <a:r>
              <a:rPr lang="es-PA" dirty="0"/>
              <a:t>Ricardo Burgos Caballero</a:t>
            </a:r>
          </a:p>
          <a:p>
            <a:r>
              <a:rPr lang="es-PA" dirty="0"/>
              <a:t>Curso: Nuevas Tecnologías Aplicadas a la Educación Superior</a:t>
            </a:r>
          </a:p>
        </p:txBody>
      </p:sp>
    </p:spTree>
    <p:extLst>
      <p:ext uri="{BB962C8B-B14F-4D97-AF65-F5344CB8AC3E}">
        <p14:creationId xmlns:p14="http://schemas.microsoft.com/office/powerpoint/2010/main" val="2303897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EC715E-D1FF-4FD1-9625-2818F994A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Implicaciones educativas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0C2025-9769-4DEE-8992-4F83B0E2F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/>
              <a:t>Se requieren las </a:t>
            </a:r>
            <a:r>
              <a:rPr lang="es-PA" dirty="0" err="1"/>
              <a:t>TIC´s</a:t>
            </a:r>
            <a:r>
              <a:rPr lang="es-PA" dirty="0"/>
              <a:t> para la educación actual</a:t>
            </a:r>
          </a:p>
          <a:p>
            <a:endParaRPr lang="es-PA" dirty="0"/>
          </a:p>
          <a:p>
            <a:r>
              <a:rPr lang="es-PA" dirty="0"/>
              <a:t>No solo tenerlas, hacer un buen uso de ellas</a:t>
            </a:r>
          </a:p>
          <a:p>
            <a:endParaRPr lang="es-PA" dirty="0"/>
          </a:p>
          <a:p>
            <a:r>
              <a:rPr lang="es-PA" dirty="0"/>
              <a:t>Hacer las cosas mejor y optimizar el proceso de enseñanza aprendizaje</a:t>
            </a:r>
          </a:p>
          <a:p>
            <a:endParaRPr lang="es-PA" dirty="0"/>
          </a:p>
          <a:p>
            <a:r>
              <a:rPr lang="es-PA" dirty="0"/>
              <a:t>No sustituye el aprendizaje tradicional.</a:t>
            </a:r>
          </a:p>
        </p:txBody>
      </p:sp>
    </p:spTree>
    <p:extLst>
      <p:ext uri="{BB962C8B-B14F-4D97-AF65-F5344CB8AC3E}">
        <p14:creationId xmlns:p14="http://schemas.microsoft.com/office/powerpoint/2010/main" val="2131195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F4D089-6D7F-4EAD-BB0C-040E7C50A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Los nuevos ambientes de aprendizaje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765459-9D7F-4D5F-9E82-D393A6EFA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/>
              <a:t>Centrada en el autoaprendizaje del alumno</a:t>
            </a:r>
          </a:p>
          <a:p>
            <a:endParaRPr lang="es-PA" dirty="0"/>
          </a:p>
          <a:p>
            <a:r>
              <a:rPr lang="es-PA" dirty="0"/>
              <a:t>Construcción social del conocimiento, desarrollo del pensamiento crítico y creativo (uso del trabajo en equipo)</a:t>
            </a:r>
          </a:p>
          <a:p>
            <a:endParaRPr lang="es-PA" dirty="0"/>
          </a:p>
          <a:p>
            <a:r>
              <a:rPr lang="es-PA" dirty="0"/>
              <a:t>Reto: Atención </a:t>
            </a:r>
            <a:r>
              <a:rPr lang="es-PA" dirty="0" err="1"/>
              <a:t>multidiversa</a:t>
            </a:r>
            <a:r>
              <a:rPr lang="es-PA" dirty="0"/>
              <a:t> (biológica, social, psicológica)</a:t>
            </a:r>
          </a:p>
          <a:p>
            <a:endParaRPr lang="es-PA" dirty="0"/>
          </a:p>
          <a:p>
            <a:r>
              <a:rPr lang="es-PA" dirty="0"/>
              <a:t>Desarrollo de competencias por el </a:t>
            </a:r>
            <a:r>
              <a:rPr lang="es-PA" dirty="0" err="1"/>
              <a:t>meastro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1571480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32BF76-F69D-4EE5-8E79-7A6C51642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Enfoque AEI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21FDCF-2160-42A9-A6EC-0AEE64D0B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b="1" dirty="0"/>
              <a:t>A</a:t>
            </a:r>
            <a:r>
              <a:rPr lang="es-PA" dirty="0"/>
              <a:t>cceso, </a:t>
            </a:r>
            <a:r>
              <a:rPr lang="es-PA" b="1" dirty="0"/>
              <a:t>E</a:t>
            </a:r>
            <a:r>
              <a:rPr lang="es-PA" dirty="0"/>
              <a:t>mpleo, </a:t>
            </a:r>
            <a:r>
              <a:rPr lang="es-PA" b="1" dirty="0"/>
              <a:t>I</a:t>
            </a:r>
            <a:r>
              <a:rPr lang="es-PA" dirty="0"/>
              <a:t>ntegración de la tecnologías </a:t>
            </a:r>
          </a:p>
          <a:p>
            <a:endParaRPr lang="es-PA" b="1" dirty="0"/>
          </a:p>
          <a:p>
            <a:r>
              <a:rPr lang="es-PA" dirty="0"/>
              <a:t> Se requiere la tecnología apropiada</a:t>
            </a:r>
          </a:p>
          <a:p>
            <a:endParaRPr lang="es-PA" dirty="0"/>
          </a:p>
          <a:p>
            <a:r>
              <a:rPr lang="es-PA" dirty="0"/>
              <a:t>Además que el maestro esté capacitado</a:t>
            </a:r>
          </a:p>
          <a:p>
            <a:endParaRPr lang="es-PA" dirty="0"/>
          </a:p>
          <a:p>
            <a:r>
              <a:rPr lang="es-PA" dirty="0"/>
              <a:t>Éxito en la medida que se conozca el “código de comunicación”</a:t>
            </a:r>
          </a:p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1597405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0529F2-6177-4F5F-8169-88FF8A75E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Enfoque AEI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9361D0-3F22-40C7-AB90-3E2859971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/>
              <a:t>Integrar los contenidos de enseñanza aprendizaje a las tecnologías</a:t>
            </a:r>
          </a:p>
          <a:p>
            <a:endParaRPr lang="es-PA" dirty="0"/>
          </a:p>
          <a:p>
            <a:r>
              <a:rPr lang="es-PA" dirty="0"/>
              <a:t>Debe ser justificado el empleo de la tecnología</a:t>
            </a:r>
          </a:p>
          <a:p>
            <a:endParaRPr lang="es-PA" dirty="0"/>
          </a:p>
          <a:p>
            <a:r>
              <a:rPr lang="es-PA" dirty="0"/>
              <a:t>Deben propiciar la formación de los alumnos con el diseño que permita la construcción de conocimiento</a:t>
            </a:r>
          </a:p>
        </p:txBody>
      </p:sp>
    </p:spTree>
    <p:extLst>
      <p:ext uri="{BB962C8B-B14F-4D97-AF65-F5344CB8AC3E}">
        <p14:creationId xmlns:p14="http://schemas.microsoft.com/office/powerpoint/2010/main" val="631488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A5E51-A28C-47BF-AA5D-1C16DDB61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Enfoque AEI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3B1E12-17D4-4149-AE55-F44EE2FCF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/>
              <a:t>Sensibilización de maestros sobre el papel de las TIC</a:t>
            </a:r>
          </a:p>
          <a:p>
            <a:r>
              <a:rPr lang="es-PA" dirty="0"/>
              <a:t>Capacitación en el empleo de las TIC</a:t>
            </a:r>
          </a:p>
          <a:p>
            <a:r>
              <a:rPr lang="es-PA" dirty="0"/>
              <a:t>Acceso a las nuevas tecnologías</a:t>
            </a:r>
          </a:p>
          <a:p>
            <a:r>
              <a:rPr lang="es-PA" dirty="0"/>
              <a:t>Énfasis en el uso de computadoras e internet</a:t>
            </a:r>
          </a:p>
          <a:p>
            <a:r>
              <a:rPr lang="es-PA" dirty="0"/>
              <a:t>Reflexión por pares comunitarios: posibilidades de uso</a:t>
            </a:r>
          </a:p>
          <a:p>
            <a:r>
              <a:rPr lang="es-PA" dirty="0"/>
              <a:t>Elaboración de un plan por </a:t>
            </a:r>
            <a:r>
              <a:rPr lang="es-PA" dirty="0" err="1"/>
              <a:t>lpazos</a:t>
            </a:r>
            <a:r>
              <a:rPr lang="es-PA" dirty="0"/>
              <a:t> </a:t>
            </a:r>
          </a:p>
          <a:p>
            <a:r>
              <a:rPr lang="es-PA" dirty="0"/>
              <a:t>Proyectos pilotos</a:t>
            </a:r>
          </a:p>
          <a:p>
            <a:r>
              <a:rPr lang="es-PA" dirty="0"/>
              <a:t>Retroalimentación a la comunidad</a:t>
            </a:r>
          </a:p>
        </p:txBody>
      </p:sp>
    </p:spTree>
    <p:extLst>
      <p:ext uri="{BB962C8B-B14F-4D97-AF65-F5344CB8AC3E}">
        <p14:creationId xmlns:p14="http://schemas.microsoft.com/office/powerpoint/2010/main" val="2573653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C2818D-5244-42CA-9E84-1E6DEF160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Diseño didáctico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1551D9-310F-4F14-9D8B-5EBFEBBF5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/>
              <a:t>Empleo de las TIC acorde a las potencialidades </a:t>
            </a:r>
            <a:r>
              <a:rPr lang="es-PA" dirty="0" err="1"/>
              <a:t>dde</a:t>
            </a:r>
            <a:r>
              <a:rPr lang="es-PA" dirty="0"/>
              <a:t> los recursos</a:t>
            </a:r>
          </a:p>
          <a:p>
            <a:endParaRPr lang="es-PA" dirty="0"/>
          </a:p>
          <a:p>
            <a:r>
              <a:rPr lang="es-PA" dirty="0"/>
              <a:t>Mayor participación </a:t>
            </a:r>
          </a:p>
          <a:p>
            <a:pPr lvl="1"/>
            <a:r>
              <a:rPr lang="es-PA" dirty="0"/>
              <a:t>Alumno contenido</a:t>
            </a:r>
          </a:p>
          <a:p>
            <a:pPr lvl="1"/>
            <a:r>
              <a:rPr lang="es-PA" dirty="0"/>
              <a:t>Alumno </a:t>
            </a:r>
            <a:r>
              <a:rPr lang="es-PA" dirty="0" err="1"/>
              <a:t>alumno</a:t>
            </a:r>
            <a:endParaRPr lang="es-PA" dirty="0"/>
          </a:p>
          <a:p>
            <a:pPr lvl="1"/>
            <a:r>
              <a:rPr lang="es-PA" dirty="0"/>
              <a:t>Maestro como mediador</a:t>
            </a:r>
          </a:p>
          <a:p>
            <a:pPr lvl="1"/>
            <a:endParaRPr lang="es-PA" dirty="0"/>
          </a:p>
          <a:p>
            <a:r>
              <a:rPr lang="es-PA" dirty="0"/>
              <a:t>Lo importante es la presentación didáctica</a:t>
            </a:r>
          </a:p>
        </p:txBody>
      </p:sp>
    </p:spTree>
    <p:extLst>
      <p:ext uri="{BB962C8B-B14F-4D97-AF65-F5344CB8AC3E}">
        <p14:creationId xmlns:p14="http://schemas.microsoft.com/office/powerpoint/2010/main" val="390890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058822-FE0D-453B-8516-CF71DEA45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La correcta selección del medio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BE8F18-1854-48A9-91AA-FDB902B6B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/>
              <a:t>Software educativo</a:t>
            </a:r>
          </a:p>
          <a:p>
            <a:endParaRPr lang="es-PA" dirty="0"/>
          </a:p>
          <a:p>
            <a:r>
              <a:rPr lang="es-PA" dirty="0"/>
              <a:t>Simuladores</a:t>
            </a:r>
          </a:p>
          <a:p>
            <a:endParaRPr lang="es-PA" dirty="0"/>
          </a:p>
          <a:p>
            <a:r>
              <a:rPr lang="es-PA" dirty="0"/>
              <a:t>Hipertextos/hipermedia</a:t>
            </a:r>
          </a:p>
          <a:p>
            <a:endParaRPr lang="es-PA" dirty="0"/>
          </a:p>
          <a:p>
            <a:r>
              <a:rPr lang="es-PA" dirty="0"/>
              <a:t>Internet y correo electrónico</a:t>
            </a:r>
          </a:p>
        </p:txBody>
      </p:sp>
    </p:spTree>
    <p:extLst>
      <p:ext uri="{BB962C8B-B14F-4D97-AF65-F5344CB8AC3E}">
        <p14:creationId xmlns:p14="http://schemas.microsoft.com/office/powerpoint/2010/main" val="2116058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1F1E45-A3DA-49CC-97A5-971D8C0F5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669" y="624110"/>
            <a:ext cx="4137059" cy="1280890"/>
          </a:xfrm>
        </p:spPr>
        <p:txBody>
          <a:bodyPr>
            <a:normAutofit/>
          </a:bodyPr>
          <a:lstStyle/>
          <a:p>
            <a:r>
              <a:rPr lang="es-PA" sz="3200"/>
              <a:t>Prueba AEI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1AB6C9-458B-4E09-AFF0-B1250E305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956" y="2133600"/>
            <a:ext cx="4140772" cy="3777622"/>
          </a:xfrm>
        </p:spPr>
        <p:txBody>
          <a:bodyPr>
            <a:normAutofit/>
          </a:bodyPr>
          <a:lstStyle/>
          <a:p>
            <a:r>
              <a:rPr lang="es-PA" sz="1600">
                <a:solidFill>
                  <a:srgbClr val="000000"/>
                </a:solidFill>
              </a:rPr>
              <a:t>Conjunto de preguntas a contestarse a partir del concepto AEI</a:t>
            </a:r>
          </a:p>
          <a:p>
            <a:endParaRPr lang="es-PA" sz="1600">
              <a:solidFill>
                <a:srgbClr val="000000"/>
              </a:solidFill>
            </a:endParaRPr>
          </a:p>
          <a:p>
            <a:endParaRPr lang="es-PA" sz="1600">
              <a:solidFill>
                <a:srgbClr val="000000"/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6BD86AE-6F07-4063-93C5-5DB5109245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1916" y="1606786"/>
            <a:ext cx="5451627" cy="3324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465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311C02-E924-4B25-8344-52DD0FB1E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A" dirty="0"/>
              <a:t>Conclusión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8AE8A0-3E23-477F-BD5C-880A955F8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/>
              <a:t>La innovación educativa contempla las </a:t>
            </a:r>
            <a:r>
              <a:rPr lang="es-PA" dirty="0" err="1"/>
              <a:t>TICs</a:t>
            </a:r>
            <a:endParaRPr lang="es-PA" dirty="0"/>
          </a:p>
          <a:p>
            <a:endParaRPr lang="es-PA" dirty="0"/>
          </a:p>
          <a:p>
            <a:r>
              <a:rPr lang="es-PA" dirty="0"/>
              <a:t>Deben contemplar la formación social (valores) no solo conocimiento</a:t>
            </a:r>
          </a:p>
          <a:p>
            <a:endParaRPr lang="es-PA" dirty="0"/>
          </a:p>
          <a:p>
            <a:r>
              <a:rPr lang="es-PA" dirty="0"/>
              <a:t>¿Qué resultados obtener?</a:t>
            </a:r>
          </a:p>
          <a:p>
            <a:endParaRPr lang="es-PA" dirty="0"/>
          </a:p>
          <a:p>
            <a:r>
              <a:rPr lang="es-PA" dirty="0"/>
              <a:t>Que permita el despliegue de las </a:t>
            </a:r>
            <a:r>
              <a:rPr lang="es-PA"/>
              <a:t>potencialidades primordiales</a:t>
            </a:r>
          </a:p>
        </p:txBody>
      </p:sp>
    </p:spTree>
    <p:extLst>
      <p:ext uri="{BB962C8B-B14F-4D97-AF65-F5344CB8AC3E}">
        <p14:creationId xmlns:p14="http://schemas.microsoft.com/office/powerpoint/2010/main" val="2732639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BB01FB5-37B9-4EBD-AF40-DE68D3CA4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2E7F65E-C259-4B4A-BDB6-2AD8BC279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es-PA" sz="3200">
                <a:solidFill>
                  <a:schemeClr val="bg1"/>
                </a:solidFill>
              </a:rPr>
              <a:t>Resumen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06AF6A9A-0638-4916-AD29-9FC8FC07AE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9057B2B-0D8C-47F2-836B-2E7DD4621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3D425260-A4D9-4BAE-85BE-8B8CFAF301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6433418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9051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31E8EFF-9847-4CB4-9471-E26FF132B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ABCA228-CE68-4A47-BBE7-831947D51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1BAD88-17FB-40F9-8E71-FAF08820AA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292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A0B640C-D2A0-4B23-9977-F262F402E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2813" y="3101093"/>
            <a:ext cx="2454052" cy="3029344"/>
          </a:xfrm>
        </p:spPr>
        <p:txBody>
          <a:bodyPr>
            <a:normAutofit/>
          </a:bodyPr>
          <a:lstStyle/>
          <a:p>
            <a:r>
              <a:rPr lang="es-PA" sz="3200">
                <a:solidFill>
                  <a:schemeClr val="bg1"/>
                </a:solidFill>
              </a:rPr>
              <a:t>La sociedad del Siglo XXI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60B7CD1-5C7F-4FF4-9B0A-36FD1B61C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8132921" y="3187343"/>
            <a:ext cx="1105119" cy="506624"/>
          </a:xfrm>
          <a:custGeom>
            <a:avLst/>
            <a:gdLst>
              <a:gd name="connsiteX0" fmla="*/ 0 w 1105119"/>
              <a:gd name="connsiteY0" fmla="*/ 506624 h 506624"/>
              <a:gd name="connsiteX1" fmla="*/ 759132 w 1105119"/>
              <a:gd name="connsiteY1" fmla="*/ 505572 h 506624"/>
              <a:gd name="connsiteX2" fmla="*/ 849827 w 1105119"/>
              <a:gd name="connsiteY2" fmla="*/ 505572 h 506624"/>
              <a:gd name="connsiteX3" fmla="*/ 864083 w 1105119"/>
              <a:gd name="connsiteY3" fmla="*/ 500804 h 506624"/>
              <a:gd name="connsiteX4" fmla="*/ 869065 w 1105119"/>
              <a:gd name="connsiteY4" fmla="*/ 496035 h 506624"/>
              <a:gd name="connsiteX5" fmla="*/ 1098034 w 1105119"/>
              <a:gd name="connsiteY5" fmla="*/ 267092 h 506624"/>
              <a:gd name="connsiteX6" fmla="*/ 1098034 w 1105119"/>
              <a:gd name="connsiteY6" fmla="*/ 238480 h 506624"/>
              <a:gd name="connsiteX7" fmla="*/ 869065 w 1105119"/>
              <a:gd name="connsiteY7" fmla="*/ 9537 h 506624"/>
              <a:gd name="connsiteX8" fmla="*/ 864083 w 1105119"/>
              <a:gd name="connsiteY8" fmla="*/ 4769 h 506624"/>
              <a:gd name="connsiteX9" fmla="*/ 849827 w 1105119"/>
              <a:gd name="connsiteY9" fmla="*/ 0 h 506624"/>
              <a:gd name="connsiteX10" fmla="*/ 759132 w 1105119"/>
              <a:gd name="connsiteY10" fmla="*/ 0 h 506624"/>
              <a:gd name="connsiteX11" fmla="*/ 0 w 1105119"/>
              <a:gd name="connsiteY11" fmla="*/ 2157 h 506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05119" h="506624">
                <a:moveTo>
                  <a:pt x="0" y="506624"/>
                </a:moveTo>
                <a:lnTo>
                  <a:pt x="759132" y="505572"/>
                </a:lnTo>
                <a:lnTo>
                  <a:pt x="849827" y="505572"/>
                </a:lnTo>
                <a:cubicBezTo>
                  <a:pt x="854636" y="505572"/>
                  <a:pt x="859446" y="500804"/>
                  <a:pt x="864083" y="500804"/>
                </a:cubicBezTo>
                <a:cubicBezTo>
                  <a:pt x="864083" y="496035"/>
                  <a:pt x="869065" y="496035"/>
                  <a:pt x="869065" y="496035"/>
                </a:cubicBezTo>
                <a:lnTo>
                  <a:pt x="1098034" y="267092"/>
                </a:lnTo>
                <a:cubicBezTo>
                  <a:pt x="1107481" y="257555"/>
                  <a:pt x="1107481" y="248018"/>
                  <a:pt x="1098034" y="238480"/>
                </a:cubicBezTo>
                <a:lnTo>
                  <a:pt x="869065" y="9537"/>
                </a:lnTo>
                <a:cubicBezTo>
                  <a:pt x="867519" y="7914"/>
                  <a:pt x="865629" y="6392"/>
                  <a:pt x="864083" y="4769"/>
                </a:cubicBezTo>
                <a:cubicBezTo>
                  <a:pt x="859446" y="0"/>
                  <a:pt x="854636" y="0"/>
                  <a:pt x="849827" y="0"/>
                </a:cubicBezTo>
                <a:lnTo>
                  <a:pt x="759132" y="0"/>
                </a:lnTo>
                <a:lnTo>
                  <a:pt x="0" y="215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2324C60D-BDEC-4223-890D-809D373EBE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0381009"/>
              </p:ext>
            </p:extLst>
          </p:nvPr>
        </p:nvGraphicFramePr>
        <p:xfrm>
          <a:off x="6164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7456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31E8EFF-9847-4CB4-9471-E26FF132B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ABCA228-CE68-4A47-BBE7-831947D51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1BAD88-17FB-40F9-8E71-FAF08820AA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292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BC7097D-A8E2-4F1D-8D81-87313EADB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2813" y="3101093"/>
            <a:ext cx="2454052" cy="3029344"/>
          </a:xfrm>
        </p:spPr>
        <p:txBody>
          <a:bodyPr>
            <a:normAutofit/>
          </a:bodyPr>
          <a:lstStyle/>
          <a:p>
            <a:r>
              <a:rPr lang="es-PA" sz="3200">
                <a:solidFill>
                  <a:schemeClr val="bg1"/>
                </a:solidFill>
              </a:rPr>
              <a:t>La Sociedad del Siglo XXI: Tecnología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60B7CD1-5C7F-4FF4-9B0A-36FD1B61C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8132921" y="3187343"/>
            <a:ext cx="1105119" cy="506624"/>
          </a:xfrm>
          <a:custGeom>
            <a:avLst/>
            <a:gdLst>
              <a:gd name="connsiteX0" fmla="*/ 0 w 1105119"/>
              <a:gd name="connsiteY0" fmla="*/ 506624 h 506624"/>
              <a:gd name="connsiteX1" fmla="*/ 759132 w 1105119"/>
              <a:gd name="connsiteY1" fmla="*/ 505572 h 506624"/>
              <a:gd name="connsiteX2" fmla="*/ 849827 w 1105119"/>
              <a:gd name="connsiteY2" fmla="*/ 505572 h 506624"/>
              <a:gd name="connsiteX3" fmla="*/ 864083 w 1105119"/>
              <a:gd name="connsiteY3" fmla="*/ 500804 h 506624"/>
              <a:gd name="connsiteX4" fmla="*/ 869065 w 1105119"/>
              <a:gd name="connsiteY4" fmla="*/ 496035 h 506624"/>
              <a:gd name="connsiteX5" fmla="*/ 1098034 w 1105119"/>
              <a:gd name="connsiteY5" fmla="*/ 267092 h 506624"/>
              <a:gd name="connsiteX6" fmla="*/ 1098034 w 1105119"/>
              <a:gd name="connsiteY6" fmla="*/ 238480 h 506624"/>
              <a:gd name="connsiteX7" fmla="*/ 869065 w 1105119"/>
              <a:gd name="connsiteY7" fmla="*/ 9537 h 506624"/>
              <a:gd name="connsiteX8" fmla="*/ 864083 w 1105119"/>
              <a:gd name="connsiteY8" fmla="*/ 4769 h 506624"/>
              <a:gd name="connsiteX9" fmla="*/ 849827 w 1105119"/>
              <a:gd name="connsiteY9" fmla="*/ 0 h 506624"/>
              <a:gd name="connsiteX10" fmla="*/ 759132 w 1105119"/>
              <a:gd name="connsiteY10" fmla="*/ 0 h 506624"/>
              <a:gd name="connsiteX11" fmla="*/ 0 w 1105119"/>
              <a:gd name="connsiteY11" fmla="*/ 2157 h 506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05119" h="506624">
                <a:moveTo>
                  <a:pt x="0" y="506624"/>
                </a:moveTo>
                <a:lnTo>
                  <a:pt x="759132" y="505572"/>
                </a:lnTo>
                <a:lnTo>
                  <a:pt x="849827" y="505572"/>
                </a:lnTo>
                <a:cubicBezTo>
                  <a:pt x="854636" y="505572"/>
                  <a:pt x="859446" y="500804"/>
                  <a:pt x="864083" y="500804"/>
                </a:cubicBezTo>
                <a:cubicBezTo>
                  <a:pt x="864083" y="496035"/>
                  <a:pt x="869065" y="496035"/>
                  <a:pt x="869065" y="496035"/>
                </a:cubicBezTo>
                <a:lnTo>
                  <a:pt x="1098034" y="267092"/>
                </a:lnTo>
                <a:cubicBezTo>
                  <a:pt x="1107481" y="257555"/>
                  <a:pt x="1107481" y="248018"/>
                  <a:pt x="1098034" y="238480"/>
                </a:cubicBezTo>
                <a:lnTo>
                  <a:pt x="869065" y="9537"/>
                </a:lnTo>
                <a:cubicBezTo>
                  <a:pt x="867519" y="7914"/>
                  <a:pt x="865629" y="6392"/>
                  <a:pt x="864083" y="4769"/>
                </a:cubicBezTo>
                <a:cubicBezTo>
                  <a:pt x="859446" y="0"/>
                  <a:pt x="854636" y="0"/>
                  <a:pt x="849827" y="0"/>
                </a:cubicBezTo>
                <a:lnTo>
                  <a:pt x="759132" y="0"/>
                </a:lnTo>
                <a:lnTo>
                  <a:pt x="0" y="215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D39FF32D-F7E9-4BB1-B81B-23E17515B8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5220531"/>
              </p:ext>
            </p:extLst>
          </p:nvPr>
        </p:nvGraphicFramePr>
        <p:xfrm>
          <a:off x="6164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8643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31E8EFF-9847-4CB4-9471-E26FF132B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ABCA228-CE68-4A47-BBE7-831947D51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1BAD88-17FB-40F9-8E71-FAF08820AA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292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9BE5BDA-F20A-426F-A725-A9D20A876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2813" y="3101093"/>
            <a:ext cx="2454052" cy="3029344"/>
          </a:xfrm>
        </p:spPr>
        <p:txBody>
          <a:bodyPr>
            <a:normAutofit/>
          </a:bodyPr>
          <a:lstStyle/>
          <a:p>
            <a:r>
              <a:rPr lang="es-PA" sz="3000">
                <a:solidFill>
                  <a:schemeClr val="bg1"/>
                </a:solidFill>
              </a:rPr>
              <a:t>La generación “N”: Apetito por lo nuevo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60B7CD1-5C7F-4FF4-9B0A-36FD1B61C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8132921" y="3187343"/>
            <a:ext cx="1105119" cy="506624"/>
          </a:xfrm>
          <a:custGeom>
            <a:avLst/>
            <a:gdLst>
              <a:gd name="connsiteX0" fmla="*/ 0 w 1105119"/>
              <a:gd name="connsiteY0" fmla="*/ 506624 h 506624"/>
              <a:gd name="connsiteX1" fmla="*/ 759132 w 1105119"/>
              <a:gd name="connsiteY1" fmla="*/ 505572 h 506624"/>
              <a:gd name="connsiteX2" fmla="*/ 849827 w 1105119"/>
              <a:gd name="connsiteY2" fmla="*/ 505572 h 506624"/>
              <a:gd name="connsiteX3" fmla="*/ 864083 w 1105119"/>
              <a:gd name="connsiteY3" fmla="*/ 500804 h 506624"/>
              <a:gd name="connsiteX4" fmla="*/ 869065 w 1105119"/>
              <a:gd name="connsiteY4" fmla="*/ 496035 h 506624"/>
              <a:gd name="connsiteX5" fmla="*/ 1098034 w 1105119"/>
              <a:gd name="connsiteY5" fmla="*/ 267092 h 506624"/>
              <a:gd name="connsiteX6" fmla="*/ 1098034 w 1105119"/>
              <a:gd name="connsiteY6" fmla="*/ 238480 h 506624"/>
              <a:gd name="connsiteX7" fmla="*/ 869065 w 1105119"/>
              <a:gd name="connsiteY7" fmla="*/ 9537 h 506624"/>
              <a:gd name="connsiteX8" fmla="*/ 864083 w 1105119"/>
              <a:gd name="connsiteY8" fmla="*/ 4769 h 506624"/>
              <a:gd name="connsiteX9" fmla="*/ 849827 w 1105119"/>
              <a:gd name="connsiteY9" fmla="*/ 0 h 506624"/>
              <a:gd name="connsiteX10" fmla="*/ 759132 w 1105119"/>
              <a:gd name="connsiteY10" fmla="*/ 0 h 506624"/>
              <a:gd name="connsiteX11" fmla="*/ 0 w 1105119"/>
              <a:gd name="connsiteY11" fmla="*/ 2157 h 506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05119" h="506624">
                <a:moveTo>
                  <a:pt x="0" y="506624"/>
                </a:moveTo>
                <a:lnTo>
                  <a:pt x="759132" y="505572"/>
                </a:lnTo>
                <a:lnTo>
                  <a:pt x="849827" y="505572"/>
                </a:lnTo>
                <a:cubicBezTo>
                  <a:pt x="854636" y="505572"/>
                  <a:pt x="859446" y="500804"/>
                  <a:pt x="864083" y="500804"/>
                </a:cubicBezTo>
                <a:cubicBezTo>
                  <a:pt x="864083" y="496035"/>
                  <a:pt x="869065" y="496035"/>
                  <a:pt x="869065" y="496035"/>
                </a:cubicBezTo>
                <a:lnTo>
                  <a:pt x="1098034" y="267092"/>
                </a:lnTo>
                <a:cubicBezTo>
                  <a:pt x="1107481" y="257555"/>
                  <a:pt x="1107481" y="248018"/>
                  <a:pt x="1098034" y="238480"/>
                </a:cubicBezTo>
                <a:lnTo>
                  <a:pt x="869065" y="9537"/>
                </a:lnTo>
                <a:cubicBezTo>
                  <a:pt x="867519" y="7914"/>
                  <a:pt x="865629" y="6392"/>
                  <a:pt x="864083" y="4769"/>
                </a:cubicBezTo>
                <a:cubicBezTo>
                  <a:pt x="859446" y="0"/>
                  <a:pt x="854636" y="0"/>
                  <a:pt x="849827" y="0"/>
                </a:cubicBezTo>
                <a:lnTo>
                  <a:pt x="759132" y="0"/>
                </a:lnTo>
                <a:lnTo>
                  <a:pt x="0" y="215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4E865319-8E9F-4148-83DD-89145BB6E3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2587538"/>
              </p:ext>
            </p:extLst>
          </p:nvPr>
        </p:nvGraphicFramePr>
        <p:xfrm>
          <a:off x="6164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6573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306B45-25EE-434D-ABA9-A27B79320C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6B2DB0C-2131-46CA-BD1B-100638009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6019" y="942108"/>
            <a:ext cx="3256550" cy="4969113"/>
          </a:xfrm>
        </p:spPr>
        <p:txBody>
          <a:bodyPr anchor="ctr">
            <a:normAutofit/>
          </a:bodyPr>
          <a:lstStyle/>
          <a:p>
            <a:r>
              <a:rPr lang="es-PA">
                <a:solidFill>
                  <a:schemeClr val="tx2">
                    <a:lumMod val="75000"/>
                  </a:schemeClr>
                </a:solidFill>
              </a:rPr>
              <a:t>Generación Net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2F85E-4939-431E-8B4A-EC07C8E0A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7EBB3F9-D6F7-4F6A-8843-9FEBA15E4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71831"/>
            <a:ext cx="0" cy="3200400"/>
          </a:xfrm>
          <a:prstGeom prst="line">
            <a:avLst/>
          </a:prstGeom>
          <a:ln w="158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D2B17EF-74EB-4C33-B2E2-8E727B2E7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1">
              <a:alpha val="30000"/>
            </a:schemeClr>
          </a:solidFill>
        </p:grpSpPr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0A5F1F8A-3206-4B86-883F-65E98BB6E4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6935F8C7-CC88-4243-9786-F3CDBF04A0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AF7BAD9-71B3-40D8-A089-EFF7FE67B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6467094F-AEF0-4D3B-BB76-8B3C1F08B9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6F56AF9-DEF1-44E7-BF42-6AAC1AA9D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A43EBE71-20BA-4A40-A513-516678089D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1DB39648-7B38-4D0B-93C5-048EC4A45C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8DD2661F-DE5F-45EA-B30B-7C6589638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ABF0A0E5-E68E-4183-A913-228692FD85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615D8F55-8ACD-4EFE-A832-06E785479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0FDF4201-8CEC-474B-A6B1-88039B7041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0F60AEA4-B25F-417E-93FC-59686D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BE6BB1-C688-4017-A91F-2BC4911DE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9062" y="942108"/>
            <a:ext cx="6455549" cy="4969114"/>
          </a:xfrm>
        </p:spPr>
        <p:txBody>
          <a:bodyPr anchor="ctr">
            <a:normAutofit/>
          </a:bodyPr>
          <a:lstStyle/>
          <a:p>
            <a:r>
              <a:rPr lang="es-PA">
                <a:solidFill>
                  <a:schemeClr val="tx2">
                    <a:lumMod val="75000"/>
                  </a:schemeClr>
                </a:solidFill>
              </a:rPr>
              <a:t>Abierta al cambio</a:t>
            </a:r>
          </a:p>
          <a:p>
            <a:endParaRPr lang="es-PA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PA">
                <a:solidFill>
                  <a:schemeClr val="tx2">
                    <a:lumMod val="75000"/>
                  </a:schemeClr>
                </a:solidFill>
              </a:rPr>
              <a:t>Consumismo, comportamiento, relaciones, percepción de vida</a:t>
            </a:r>
          </a:p>
          <a:p>
            <a:endParaRPr lang="es-PA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PA">
                <a:solidFill>
                  <a:schemeClr val="tx2">
                    <a:lumMod val="75000"/>
                  </a:schemeClr>
                </a:solidFill>
              </a:rPr>
              <a:t>Visuales, emprendedores, propensos al intercambio</a:t>
            </a:r>
          </a:p>
          <a:p>
            <a:endParaRPr lang="es-PA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PA">
                <a:solidFill>
                  <a:schemeClr val="tx2">
                    <a:lumMod val="75000"/>
                  </a:schemeClr>
                </a:solidFill>
              </a:rPr>
              <a:t>Rechazo inconsciente de vías tradicionales de aprendizaje y proceso de educación formal</a:t>
            </a:r>
          </a:p>
        </p:txBody>
      </p:sp>
    </p:spTree>
    <p:extLst>
      <p:ext uri="{BB962C8B-B14F-4D97-AF65-F5344CB8AC3E}">
        <p14:creationId xmlns:p14="http://schemas.microsoft.com/office/powerpoint/2010/main" val="926299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46F010-D160-4609-8979-FFD8C1EA6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040F69B-A640-4EA4-84BC-7736CDA68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3062" y="624110"/>
            <a:ext cx="8131550" cy="1280890"/>
          </a:xfrm>
        </p:spPr>
        <p:txBody>
          <a:bodyPr>
            <a:normAutofit/>
          </a:bodyPr>
          <a:lstStyle/>
          <a:p>
            <a:r>
              <a:rPr lang="es-PA"/>
              <a:t>Generación Net</a:t>
            </a:r>
            <a:endParaRPr lang="es-PA" dirty="0"/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81B8C4F6-C3AC-4C94-8EC7-E4F7B7E9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11">
            <a:extLst>
              <a:ext uri="{FF2B5EF4-FFF2-40B4-BE49-F238E27FC236}">
                <a16:creationId xmlns:a16="http://schemas.microsoft.com/office/drawing/2014/main" id="{0B789310-9859-4942-98C8-3D2F12AAA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FE9E5460-2AA9-4786-B69C-23DBEF356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12">
              <a:extLst>
                <a:ext uri="{FF2B5EF4-FFF2-40B4-BE49-F238E27FC236}">
                  <a16:creationId xmlns:a16="http://schemas.microsoft.com/office/drawing/2014/main" id="{E344A2AF-3860-4427-B13E-98021C17A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DDBDD44E-1DC0-48AB-8FEC-E098D9197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14">
              <a:extLst>
                <a:ext uri="{FF2B5EF4-FFF2-40B4-BE49-F238E27FC236}">
                  <a16:creationId xmlns:a16="http://schemas.microsoft.com/office/drawing/2014/main" id="{3151FF3E-5E3F-4D82-A684-0003BACEA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6CBF27E-7F0C-4489-95A7-82DE1C046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233BE304-221E-425E-A484-4B2E5F405B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10D5734E-EAEA-4A08-86A9-39BD5563EC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D47FE86-98D1-4E35-86E4-16E9A19A6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F00661F9-B224-4DB1-8EFB-ABF9402BDE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679DCB4E-8D36-4B7A-AF0C-8399F113AE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4FAD51F6-D24C-4FD6-BEAE-41F0E5A825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87AC773F-6D31-458A-9DD7-76566C8A9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F1CEC7A-E419-4950-AA57-B00546C29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7AE7DCD1-5235-45E8-B229-15A3E3962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C82E58C3-65A5-4079-BF94-E675AA410C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7AABE1FA-6DC8-4A47-AC5C-F05B9C111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17BB7298-8900-4C67-B800-BD241F019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EE3442F8-53C2-490C-94EF-E423ECB95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3DBEA916-8B10-493A-8CBF-9B5FA2A4A0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248DB27B-F9EA-4F81-A746-7D57B768E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998E5C90-2A81-4013-AE09-2023B4407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86A8318B-7607-4519-8EEB-C7DD509653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5009FB1B-4865-45DB-8727-F012E3ACA5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id="{5B209B64-3A98-4B1A-857A-2368AFED6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8">
              <a:extLst>
                <a:ext uri="{FF2B5EF4-FFF2-40B4-BE49-F238E27FC236}">
                  <a16:creationId xmlns:a16="http://schemas.microsoft.com/office/drawing/2014/main" id="{EB3B5D03-7AE3-411C-A820-6844E7D0C6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0" name="Freeform 11">
            <a:extLst>
              <a:ext uri="{FF2B5EF4-FFF2-40B4-BE49-F238E27FC236}">
                <a16:creationId xmlns:a16="http://schemas.microsoft.com/office/drawing/2014/main" id="{91328346-8BAD-4616-B50B-5CFDA5648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636E73-529A-419E-ADDA-D16E8BF3E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3062" y="2133600"/>
            <a:ext cx="8131550" cy="3777622"/>
          </a:xfrm>
        </p:spPr>
        <p:txBody>
          <a:bodyPr>
            <a:normAutofit/>
          </a:bodyPr>
          <a:lstStyle/>
          <a:p>
            <a:r>
              <a:rPr lang="es-PA" dirty="0"/>
              <a:t>Imposibilidad de atención en un salón “Tradicional”</a:t>
            </a:r>
          </a:p>
          <a:p>
            <a:endParaRPr lang="es-PA" dirty="0"/>
          </a:p>
          <a:p>
            <a:r>
              <a:rPr lang="es-PA" dirty="0"/>
              <a:t>Intercambio de información a través de internet</a:t>
            </a:r>
          </a:p>
          <a:p>
            <a:pPr lvl="1"/>
            <a:r>
              <a:rPr lang="es-PA" dirty="0"/>
              <a:t>Participación en la construcción del propio conocimiento</a:t>
            </a:r>
          </a:p>
          <a:p>
            <a:pPr lvl="1"/>
            <a:endParaRPr lang="es-PA" dirty="0"/>
          </a:p>
          <a:p>
            <a:r>
              <a:rPr lang="es-PA" dirty="0"/>
              <a:t>La tecnología propicia</a:t>
            </a:r>
          </a:p>
          <a:p>
            <a:pPr lvl="1"/>
            <a:r>
              <a:rPr lang="es-PA" dirty="0"/>
              <a:t>Actividad independiente, observación, exploración, búsqueda, comparación, selección, el ordenamiento y la clasificación como procesamiento de la información.</a:t>
            </a:r>
          </a:p>
        </p:txBody>
      </p:sp>
    </p:spTree>
    <p:extLst>
      <p:ext uri="{BB962C8B-B14F-4D97-AF65-F5344CB8AC3E}">
        <p14:creationId xmlns:p14="http://schemas.microsoft.com/office/powerpoint/2010/main" val="1938116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31E8EFF-9847-4CB4-9471-E26FF132B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ABCA228-CE68-4A47-BBE7-831947D51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61BAD88-17FB-40F9-8E71-FAF08820AA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292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040F69B-A640-4EA4-84BC-7736CDA68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2813" y="3101093"/>
            <a:ext cx="2454052" cy="3029344"/>
          </a:xfrm>
        </p:spPr>
        <p:txBody>
          <a:bodyPr>
            <a:normAutofit/>
          </a:bodyPr>
          <a:lstStyle/>
          <a:p>
            <a:r>
              <a:rPr lang="es-PA" sz="3000">
                <a:solidFill>
                  <a:schemeClr val="bg1"/>
                </a:solidFill>
              </a:rPr>
              <a:t>Generación Net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60B7CD1-5C7F-4FF4-9B0A-36FD1B61C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8132921" y="3187343"/>
            <a:ext cx="1105119" cy="506624"/>
          </a:xfrm>
          <a:custGeom>
            <a:avLst/>
            <a:gdLst>
              <a:gd name="connsiteX0" fmla="*/ 0 w 1105119"/>
              <a:gd name="connsiteY0" fmla="*/ 506624 h 506624"/>
              <a:gd name="connsiteX1" fmla="*/ 759132 w 1105119"/>
              <a:gd name="connsiteY1" fmla="*/ 505572 h 506624"/>
              <a:gd name="connsiteX2" fmla="*/ 849827 w 1105119"/>
              <a:gd name="connsiteY2" fmla="*/ 505572 h 506624"/>
              <a:gd name="connsiteX3" fmla="*/ 864083 w 1105119"/>
              <a:gd name="connsiteY3" fmla="*/ 500804 h 506624"/>
              <a:gd name="connsiteX4" fmla="*/ 869065 w 1105119"/>
              <a:gd name="connsiteY4" fmla="*/ 496035 h 506624"/>
              <a:gd name="connsiteX5" fmla="*/ 1098034 w 1105119"/>
              <a:gd name="connsiteY5" fmla="*/ 267092 h 506624"/>
              <a:gd name="connsiteX6" fmla="*/ 1098034 w 1105119"/>
              <a:gd name="connsiteY6" fmla="*/ 238480 h 506624"/>
              <a:gd name="connsiteX7" fmla="*/ 869065 w 1105119"/>
              <a:gd name="connsiteY7" fmla="*/ 9537 h 506624"/>
              <a:gd name="connsiteX8" fmla="*/ 864083 w 1105119"/>
              <a:gd name="connsiteY8" fmla="*/ 4769 h 506624"/>
              <a:gd name="connsiteX9" fmla="*/ 849827 w 1105119"/>
              <a:gd name="connsiteY9" fmla="*/ 0 h 506624"/>
              <a:gd name="connsiteX10" fmla="*/ 759132 w 1105119"/>
              <a:gd name="connsiteY10" fmla="*/ 0 h 506624"/>
              <a:gd name="connsiteX11" fmla="*/ 0 w 1105119"/>
              <a:gd name="connsiteY11" fmla="*/ 2157 h 506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05119" h="506624">
                <a:moveTo>
                  <a:pt x="0" y="506624"/>
                </a:moveTo>
                <a:lnTo>
                  <a:pt x="759132" y="505572"/>
                </a:lnTo>
                <a:lnTo>
                  <a:pt x="849827" y="505572"/>
                </a:lnTo>
                <a:cubicBezTo>
                  <a:pt x="854636" y="505572"/>
                  <a:pt x="859446" y="500804"/>
                  <a:pt x="864083" y="500804"/>
                </a:cubicBezTo>
                <a:cubicBezTo>
                  <a:pt x="864083" y="496035"/>
                  <a:pt x="869065" y="496035"/>
                  <a:pt x="869065" y="496035"/>
                </a:cubicBezTo>
                <a:lnTo>
                  <a:pt x="1098034" y="267092"/>
                </a:lnTo>
                <a:cubicBezTo>
                  <a:pt x="1107481" y="257555"/>
                  <a:pt x="1107481" y="248018"/>
                  <a:pt x="1098034" y="238480"/>
                </a:cubicBezTo>
                <a:lnTo>
                  <a:pt x="869065" y="9537"/>
                </a:lnTo>
                <a:cubicBezTo>
                  <a:pt x="867519" y="7914"/>
                  <a:pt x="865629" y="6392"/>
                  <a:pt x="864083" y="4769"/>
                </a:cubicBezTo>
                <a:cubicBezTo>
                  <a:pt x="859446" y="0"/>
                  <a:pt x="854636" y="0"/>
                  <a:pt x="849827" y="0"/>
                </a:cubicBezTo>
                <a:lnTo>
                  <a:pt x="759132" y="0"/>
                </a:lnTo>
                <a:lnTo>
                  <a:pt x="0" y="215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B7B50BC4-84F7-4FF9-82FB-F4052149B9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1805687"/>
              </p:ext>
            </p:extLst>
          </p:nvPr>
        </p:nvGraphicFramePr>
        <p:xfrm>
          <a:off x="6164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0495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7">
            <a:extLst>
              <a:ext uri="{FF2B5EF4-FFF2-40B4-BE49-F238E27FC236}">
                <a16:creationId xmlns:a16="http://schemas.microsoft.com/office/drawing/2014/main" id="{3A3C2D7E-3F2E-404E-9B30-CB12DC972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9">
            <a:extLst>
              <a:ext uri="{FF2B5EF4-FFF2-40B4-BE49-F238E27FC236}">
                <a16:creationId xmlns:a16="http://schemas.microsoft.com/office/drawing/2014/main" id="{F1F7FD00-BF97-4325-B7C2-E451F2084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040F69B-A640-4EA4-84BC-7736CDA68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1" y="624110"/>
            <a:ext cx="9383408" cy="1280890"/>
          </a:xfrm>
        </p:spPr>
        <p:txBody>
          <a:bodyPr>
            <a:normAutofit/>
          </a:bodyPr>
          <a:lstStyle/>
          <a:p>
            <a:r>
              <a:rPr lang="es-PA">
                <a:solidFill>
                  <a:schemeClr val="bg1"/>
                </a:solidFill>
              </a:rPr>
              <a:t>Generación Net</a:t>
            </a:r>
          </a:p>
        </p:txBody>
      </p:sp>
      <p:sp>
        <p:nvSpPr>
          <p:cNvPr id="47" name="Freeform 11">
            <a:extLst>
              <a:ext uri="{FF2B5EF4-FFF2-40B4-BE49-F238E27FC236}">
                <a16:creationId xmlns:a16="http://schemas.microsoft.com/office/drawing/2014/main" id="{179B5294-DA4E-4926-B14A-DD6E07A12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636E73-529A-419E-ADDA-D16E8BF3E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3392" y="2623930"/>
            <a:ext cx="9383408" cy="3287292"/>
          </a:xfrm>
        </p:spPr>
        <p:txBody>
          <a:bodyPr>
            <a:normAutofit/>
          </a:bodyPr>
          <a:lstStyle/>
          <a:p>
            <a:r>
              <a:rPr lang="es-PA" dirty="0"/>
              <a:t>Inmediatez en acciones y toma de decisiones rápidas</a:t>
            </a:r>
          </a:p>
          <a:p>
            <a:endParaRPr lang="es-PA" dirty="0"/>
          </a:p>
          <a:p>
            <a:r>
              <a:rPr lang="es-PA" dirty="0"/>
              <a:t>Ambivalencia</a:t>
            </a:r>
          </a:p>
          <a:p>
            <a:pPr lvl="1"/>
            <a:r>
              <a:rPr lang="es-PA" dirty="0"/>
              <a:t>Ser tomados en cuenta en resolución de problemas vs fantasía ofrecida por la tecnología</a:t>
            </a:r>
          </a:p>
          <a:p>
            <a:pPr lvl="1"/>
            <a:endParaRPr lang="es-PA" dirty="0"/>
          </a:p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2888610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603</Words>
  <Application>Microsoft Office PowerPoint</Application>
  <PresentationFormat>Panorámica</PresentationFormat>
  <Paragraphs>115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2" baseType="lpstr">
      <vt:lpstr>Arial</vt:lpstr>
      <vt:lpstr>Century Gothic</vt:lpstr>
      <vt:lpstr>Wingdings 3</vt:lpstr>
      <vt:lpstr>Espiral</vt:lpstr>
      <vt:lpstr>Más allá del salón de Clases: Los nuevos ambientes de aprendizaje</vt:lpstr>
      <vt:lpstr>Resumen</vt:lpstr>
      <vt:lpstr>La sociedad del Siglo XXI</vt:lpstr>
      <vt:lpstr>La Sociedad del Siglo XXI: Tecnología</vt:lpstr>
      <vt:lpstr>La generación “N”: Apetito por lo nuevo</vt:lpstr>
      <vt:lpstr>Generación Net</vt:lpstr>
      <vt:lpstr>Generación Net</vt:lpstr>
      <vt:lpstr>Generación Net</vt:lpstr>
      <vt:lpstr>Generación Net</vt:lpstr>
      <vt:lpstr>Implicaciones educativas</vt:lpstr>
      <vt:lpstr>Los nuevos ambientes de aprendizaje</vt:lpstr>
      <vt:lpstr>Enfoque AEI</vt:lpstr>
      <vt:lpstr>Enfoque AEI</vt:lpstr>
      <vt:lpstr>Enfoque AEI</vt:lpstr>
      <vt:lpstr>Diseño didáctico</vt:lpstr>
      <vt:lpstr>La correcta selección del medio</vt:lpstr>
      <vt:lpstr>Prueba AEI</vt:lpstr>
      <vt:lpstr>Conclusión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Más allá del salón de Clases: Los nuevos ambientes de aprendizaje</dc:title>
  <dc:creator>Ricardo Burgos Caballero</dc:creator>
  <cp:lastModifiedBy>Ricardo Burgos Caballero</cp:lastModifiedBy>
  <cp:revision>1</cp:revision>
  <dcterms:created xsi:type="dcterms:W3CDTF">2020-01-17T23:12:03Z</dcterms:created>
  <dcterms:modified xsi:type="dcterms:W3CDTF">2020-01-17T23:18:23Z</dcterms:modified>
</cp:coreProperties>
</file>