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EFF"/>
    <a:srgbClr val="D9AED8"/>
    <a:srgbClr val="7A81FF"/>
    <a:srgbClr val="942093"/>
    <a:srgbClr val="D883FF"/>
    <a:srgbClr val="F6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48"/>
    <p:restoredTop sz="94633"/>
  </p:normalViewPr>
  <p:slideViewPr>
    <p:cSldViewPr snapToGrid="0" snapToObjects="1">
      <p:cViewPr varScale="1">
        <p:scale>
          <a:sx n="82" d="100"/>
          <a:sy n="82" d="100"/>
        </p:scale>
        <p:origin x="17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0FFDB-EA2B-9745-AAA5-F1CE136E2F01}" type="doc">
      <dgm:prSet loTypeId="urn:microsoft.com/office/officeart/2005/8/layout/radial6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C1C4C34-93CD-EF40-A427-78F4908FC719}">
      <dgm:prSet phldrT="[Texto]" custT="1"/>
      <dgm:spPr/>
      <dgm:t>
        <a:bodyPr/>
        <a:lstStyle/>
        <a:p>
          <a:r>
            <a:rPr lang="es-PA" sz="2000" b="0" i="0" dirty="0">
              <a:latin typeface="American Typewriter" panose="02090604020004020304" pitchFamily="18" charset="77"/>
            </a:rPr>
            <a:t>Peculiaridades de la generación net</a:t>
          </a:r>
          <a:endParaRPr lang="es-ES" sz="2000" b="0" i="0" dirty="0">
            <a:latin typeface="American Typewriter" panose="02090604020004020304" pitchFamily="18" charset="77"/>
          </a:endParaRPr>
        </a:p>
      </dgm:t>
    </dgm:pt>
    <dgm:pt modelId="{A4CA62BB-0DF8-5844-91F8-AC13F41D12BD}" type="parTrans" cxnId="{CDDB19D7-BE5A-4F40-9980-3D158414170E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B45465C3-B1AB-8E4E-BFFA-82AE41E2F339}" type="sibTrans" cxnId="{CDDB19D7-BE5A-4F40-9980-3D158414170E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73768299-D9D6-0843-85AF-6C8CD1A9D0ED}">
      <dgm:prSet phldrT="[Texto]"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Son Tecnófilos.</a:t>
          </a:r>
        </a:p>
      </dgm:t>
    </dgm:pt>
    <dgm:pt modelId="{1071AE2A-4B1C-C642-9984-92F26EF0E6AB}" type="parTrans" cxnId="{62407696-7F07-714A-907C-E2C8F6647367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78A4803C-D572-7848-83D6-D71BA5766CF1}" type="sibTrans" cxnId="{62407696-7F07-714A-907C-E2C8F6647367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D97F8857-E077-264B-91CB-A699C9D39090}">
      <dgm:prSet phldrT="[Texto]"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Poseen Capacidad Adaptación.</a:t>
          </a:r>
        </a:p>
      </dgm:t>
    </dgm:pt>
    <dgm:pt modelId="{2AAC41FB-6609-0A4E-97DC-C63872E8F024}" type="parTrans" cxnId="{B451C512-6E36-274D-878F-C2ACE16A8B5A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2A49D18D-B552-6648-BEC7-E3CCE7501516}" type="sibTrans" cxnId="{B451C512-6E36-274D-878F-C2ACE16A8B5A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32A51FA3-D19B-834C-8AF1-AD56D4188EA9}">
      <dgm:prSet phldrT="[Texto]"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Procesos de Atención con márgenes muy grandes.</a:t>
          </a:r>
        </a:p>
      </dgm:t>
    </dgm:pt>
    <dgm:pt modelId="{36491621-090F-BB47-BA75-55932B052C08}" type="parTrans" cxnId="{E4CE5B23-E99E-0442-9287-C36F1C7CE80C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FAA9EE13-ADDC-3745-B427-FC829408874E}" type="sibTrans" cxnId="{E4CE5B23-E99E-0442-9287-C36F1C7CE80C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422DC792-0A4C-A64C-B2AA-954FE2A0EB02}">
      <dgm:prSet phldrT="[Texto]"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Son Ambivalentes.</a:t>
          </a:r>
        </a:p>
      </dgm:t>
    </dgm:pt>
    <dgm:pt modelId="{26C363D1-F0F0-8540-AB0D-869831869202}" type="parTrans" cxnId="{20B8AEED-D8B4-8E4D-9CF3-0E945E7D41DA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5B502D93-DC3B-CF43-A5F8-5935F43B8372}" type="sibTrans" cxnId="{20B8AEED-D8B4-8E4D-9CF3-0E945E7D41DA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984E6122-DBE3-F54D-9C33-4A177893F3AB}">
      <dgm:prSet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Quieren Participar activamente en su aprendizaje.</a:t>
          </a:r>
        </a:p>
      </dgm:t>
    </dgm:pt>
    <dgm:pt modelId="{025AFAC1-D230-0D46-9CE7-B1ED05EC5CB9}" type="parTrans" cxnId="{7BBE113C-EF95-BB4C-AB9C-EBA5F2A1BAC2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B5A24FFE-DDA1-E44D-8ED5-67EA751F5F08}" type="sibTrans" cxnId="{7BBE113C-EF95-BB4C-AB9C-EBA5F2A1BAC2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BA438D9D-F905-B84C-9638-BE3282F41BFA}">
      <dgm:prSet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Mayor nivel de Decodificación visual.</a:t>
          </a:r>
        </a:p>
      </dgm:t>
    </dgm:pt>
    <dgm:pt modelId="{E3FDA467-2C10-234D-86B3-FBD981404B2D}" type="parTrans" cxnId="{8D2EB7F6-3C02-DB49-859E-2B6CD4EF5786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53BFAFB0-A805-D046-A36C-AF6B3C655D8E}" type="sibTrans" cxnId="{8D2EB7F6-3C02-DB49-859E-2B6CD4EF5786}">
      <dgm:prSet/>
      <dgm:spPr/>
      <dgm:t>
        <a:bodyPr/>
        <a:lstStyle/>
        <a:p>
          <a:endParaRPr lang="es-ES" sz="2800" b="0" i="0">
            <a:latin typeface="American Typewriter" panose="02090604020004020304" pitchFamily="18" charset="77"/>
          </a:endParaRPr>
        </a:p>
      </dgm:t>
    </dgm:pt>
    <dgm:pt modelId="{841156AE-F2D1-924A-9D9D-DD3E1D65CE97}" type="pres">
      <dgm:prSet presAssocID="{5F40FFDB-EA2B-9745-AAA5-F1CE136E2F01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B0FF794-7C60-9341-8FD7-FA8B872EBB6C}" type="pres">
      <dgm:prSet presAssocID="{BC1C4C34-93CD-EF40-A427-78F4908FC719}" presName="centerShape" presStyleLbl="node0" presStyleIdx="0" presStyleCnt="1" custScaleX="132725"/>
      <dgm:spPr/>
    </dgm:pt>
    <dgm:pt modelId="{10987F05-8A86-9D4D-96C9-2DB2D5C3A69F}" type="pres">
      <dgm:prSet presAssocID="{73768299-D9D6-0843-85AF-6C8CD1A9D0ED}" presName="node" presStyleLbl="node1" presStyleIdx="0" presStyleCnt="6" custScaleX="116914" custScaleY="73566">
        <dgm:presLayoutVars>
          <dgm:bulletEnabled val="1"/>
        </dgm:presLayoutVars>
      </dgm:prSet>
      <dgm:spPr/>
    </dgm:pt>
    <dgm:pt modelId="{ADED4089-97A0-9B45-8A8E-9E701B35A2FD}" type="pres">
      <dgm:prSet presAssocID="{73768299-D9D6-0843-85AF-6C8CD1A9D0ED}" presName="dummy" presStyleCnt="0"/>
      <dgm:spPr/>
    </dgm:pt>
    <dgm:pt modelId="{282BBD0C-3990-D84F-8EEE-E4EF1E8BD6B2}" type="pres">
      <dgm:prSet presAssocID="{78A4803C-D572-7848-83D6-D71BA5766CF1}" presName="sibTrans" presStyleLbl="sibTrans2D1" presStyleIdx="0" presStyleCnt="6"/>
      <dgm:spPr/>
    </dgm:pt>
    <dgm:pt modelId="{2AF864E7-4DAC-2D47-B0C5-2A95D2667FC2}" type="pres">
      <dgm:prSet presAssocID="{D97F8857-E077-264B-91CB-A699C9D39090}" presName="node" presStyleLbl="node1" presStyleIdx="1" presStyleCnt="6" custScaleX="131470" custScaleY="67258">
        <dgm:presLayoutVars>
          <dgm:bulletEnabled val="1"/>
        </dgm:presLayoutVars>
      </dgm:prSet>
      <dgm:spPr/>
    </dgm:pt>
    <dgm:pt modelId="{57689130-49CE-8B45-9693-9E157F4199E3}" type="pres">
      <dgm:prSet presAssocID="{D97F8857-E077-264B-91CB-A699C9D39090}" presName="dummy" presStyleCnt="0"/>
      <dgm:spPr/>
    </dgm:pt>
    <dgm:pt modelId="{55781D8D-B72B-DB43-8184-782C365439D2}" type="pres">
      <dgm:prSet presAssocID="{2A49D18D-B552-6648-BEC7-E3CCE7501516}" presName="sibTrans" presStyleLbl="sibTrans2D1" presStyleIdx="1" presStyleCnt="6"/>
      <dgm:spPr/>
    </dgm:pt>
    <dgm:pt modelId="{4C199B92-F0A7-1F4D-8841-E34A3B94391B}" type="pres">
      <dgm:prSet presAssocID="{984E6122-DBE3-F54D-9C33-4A177893F3AB}" presName="node" presStyleLbl="node1" presStyleIdx="2" presStyleCnt="6" custScaleX="138739">
        <dgm:presLayoutVars>
          <dgm:bulletEnabled val="1"/>
        </dgm:presLayoutVars>
      </dgm:prSet>
      <dgm:spPr/>
    </dgm:pt>
    <dgm:pt modelId="{D15A988D-FAED-F44B-B25E-6B805C0386C6}" type="pres">
      <dgm:prSet presAssocID="{984E6122-DBE3-F54D-9C33-4A177893F3AB}" presName="dummy" presStyleCnt="0"/>
      <dgm:spPr/>
    </dgm:pt>
    <dgm:pt modelId="{2D100E4E-9174-0544-A7B2-D12BE5CC2F2C}" type="pres">
      <dgm:prSet presAssocID="{B5A24FFE-DDA1-E44D-8ED5-67EA751F5F08}" presName="sibTrans" presStyleLbl="sibTrans2D1" presStyleIdx="2" presStyleCnt="6"/>
      <dgm:spPr/>
    </dgm:pt>
    <dgm:pt modelId="{A6C13353-2A9C-C942-8A79-0AE9DDB734FC}" type="pres">
      <dgm:prSet presAssocID="{BA438D9D-F905-B84C-9638-BE3282F41BFA}" presName="node" presStyleLbl="node1" presStyleIdx="3" presStyleCnt="6" custScaleX="149720" custScaleY="78222">
        <dgm:presLayoutVars>
          <dgm:bulletEnabled val="1"/>
        </dgm:presLayoutVars>
      </dgm:prSet>
      <dgm:spPr/>
    </dgm:pt>
    <dgm:pt modelId="{488A2DA5-6758-ED41-9A21-510A18380EFD}" type="pres">
      <dgm:prSet presAssocID="{BA438D9D-F905-B84C-9638-BE3282F41BFA}" presName="dummy" presStyleCnt="0"/>
      <dgm:spPr/>
    </dgm:pt>
    <dgm:pt modelId="{E522E293-6EAF-A54B-8C82-DA5261F5F743}" type="pres">
      <dgm:prSet presAssocID="{53BFAFB0-A805-D046-A36C-AF6B3C655D8E}" presName="sibTrans" presStyleLbl="sibTrans2D1" presStyleIdx="3" presStyleCnt="6"/>
      <dgm:spPr/>
    </dgm:pt>
    <dgm:pt modelId="{BEB62577-2D5B-8344-B094-62DA442FED65}" type="pres">
      <dgm:prSet presAssocID="{32A51FA3-D19B-834C-8AF1-AD56D4188EA9}" presName="node" presStyleLbl="node1" presStyleIdx="4" presStyleCnt="6" custScaleX="152443" custScaleY="85272">
        <dgm:presLayoutVars>
          <dgm:bulletEnabled val="1"/>
        </dgm:presLayoutVars>
      </dgm:prSet>
      <dgm:spPr/>
    </dgm:pt>
    <dgm:pt modelId="{1FCB4DF7-ED51-DE48-9A5E-C045E4B54C8B}" type="pres">
      <dgm:prSet presAssocID="{32A51FA3-D19B-834C-8AF1-AD56D4188EA9}" presName="dummy" presStyleCnt="0"/>
      <dgm:spPr/>
    </dgm:pt>
    <dgm:pt modelId="{746AAAC2-E2B6-E649-9C15-FDD8264B39B2}" type="pres">
      <dgm:prSet presAssocID="{FAA9EE13-ADDC-3745-B427-FC829408874E}" presName="sibTrans" presStyleLbl="sibTrans2D1" presStyleIdx="4" presStyleCnt="6"/>
      <dgm:spPr/>
    </dgm:pt>
    <dgm:pt modelId="{38DCD960-BB2B-004B-A213-C965C6AC0697}" type="pres">
      <dgm:prSet presAssocID="{422DC792-0A4C-A64C-B2AA-954FE2A0EB02}" presName="node" presStyleLbl="node1" presStyleIdx="5" presStyleCnt="6" custScaleX="146073" custScaleY="66866">
        <dgm:presLayoutVars>
          <dgm:bulletEnabled val="1"/>
        </dgm:presLayoutVars>
      </dgm:prSet>
      <dgm:spPr/>
    </dgm:pt>
    <dgm:pt modelId="{512A5FA3-C92A-1B49-8E38-C0D5612D4250}" type="pres">
      <dgm:prSet presAssocID="{422DC792-0A4C-A64C-B2AA-954FE2A0EB02}" presName="dummy" presStyleCnt="0"/>
      <dgm:spPr/>
    </dgm:pt>
    <dgm:pt modelId="{D75139C2-3660-5445-A499-F1D2BDF445A3}" type="pres">
      <dgm:prSet presAssocID="{5B502D93-DC3B-CF43-A5F8-5935F43B8372}" presName="sibTrans" presStyleLbl="sibTrans2D1" presStyleIdx="5" presStyleCnt="6"/>
      <dgm:spPr/>
    </dgm:pt>
  </dgm:ptLst>
  <dgm:cxnLst>
    <dgm:cxn modelId="{B451C512-6E36-274D-878F-C2ACE16A8B5A}" srcId="{BC1C4C34-93CD-EF40-A427-78F4908FC719}" destId="{D97F8857-E077-264B-91CB-A699C9D39090}" srcOrd="1" destOrd="0" parTransId="{2AAC41FB-6609-0A4E-97DC-C63872E8F024}" sibTransId="{2A49D18D-B552-6648-BEC7-E3CCE7501516}"/>
    <dgm:cxn modelId="{E4CE5B23-E99E-0442-9287-C36F1C7CE80C}" srcId="{BC1C4C34-93CD-EF40-A427-78F4908FC719}" destId="{32A51FA3-D19B-834C-8AF1-AD56D4188EA9}" srcOrd="4" destOrd="0" parTransId="{36491621-090F-BB47-BA75-55932B052C08}" sibTransId="{FAA9EE13-ADDC-3745-B427-FC829408874E}"/>
    <dgm:cxn modelId="{E71A2635-D6AD-7346-9F07-10B19791D218}" type="presOf" srcId="{73768299-D9D6-0843-85AF-6C8CD1A9D0ED}" destId="{10987F05-8A86-9D4D-96C9-2DB2D5C3A69F}" srcOrd="0" destOrd="0" presId="urn:microsoft.com/office/officeart/2005/8/layout/radial6"/>
    <dgm:cxn modelId="{941F8A3A-A18B-B34B-B906-A97B70718B2D}" type="presOf" srcId="{422DC792-0A4C-A64C-B2AA-954FE2A0EB02}" destId="{38DCD960-BB2B-004B-A213-C965C6AC0697}" srcOrd="0" destOrd="0" presId="urn:microsoft.com/office/officeart/2005/8/layout/radial6"/>
    <dgm:cxn modelId="{D9171A3B-4856-BE49-95F3-9E4B9F5CEEC5}" type="presOf" srcId="{5F40FFDB-EA2B-9745-AAA5-F1CE136E2F01}" destId="{841156AE-F2D1-924A-9D9D-DD3E1D65CE97}" srcOrd="0" destOrd="0" presId="urn:microsoft.com/office/officeart/2005/8/layout/radial6"/>
    <dgm:cxn modelId="{7BBE113C-EF95-BB4C-AB9C-EBA5F2A1BAC2}" srcId="{BC1C4C34-93CD-EF40-A427-78F4908FC719}" destId="{984E6122-DBE3-F54D-9C33-4A177893F3AB}" srcOrd="2" destOrd="0" parTransId="{025AFAC1-D230-0D46-9CE7-B1ED05EC5CB9}" sibTransId="{B5A24FFE-DDA1-E44D-8ED5-67EA751F5F08}"/>
    <dgm:cxn modelId="{A1AC173C-732C-704F-A577-25152070CA49}" type="presOf" srcId="{FAA9EE13-ADDC-3745-B427-FC829408874E}" destId="{746AAAC2-E2B6-E649-9C15-FDD8264B39B2}" srcOrd="0" destOrd="0" presId="urn:microsoft.com/office/officeart/2005/8/layout/radial6"/>
    <dgm:cxn modelId="{E266F03F-FC36-7043-AB91-43F46B51A193}" type="presOf" srcId="{B5A24FFE-DDA1-E44D-8ED5-67EA751F5F08}" destId="{2D100E4E-9174-0544-A7B2-D12BE5CC2F2C}" srcOrd="0" destOrd="0" presId="urn:microsoft.com/office/officeart/2005/8/layout/radial6"/>
    <dgm:cxn modelId="{EE31D848-C055-D842-BAE9-140E43D6CFA3}" type="presOf" srcId="{32A51FA3-D19B-834C-8AF1-AD56D4188EA9}" destId="{BEB62577-2D5B-8344-B094-62DA442FED65}" srcOrd="0" destOrd="0" presId="urn:microsoft.com/office/officeart/2005/8/layout/radial6"/>
    <dgm:cxn modelId="{1FD7C34D-84CD-6C4B-931B-5C80232A5783}" type="presOf" srcId="{BA438D9D-F905-B84C-9638-BE3282F41BFA}" destId="{A6C13353-2A9C-C942-8A79-0AE9DDB734FC}" srcOrd="0" destOrd="0" presId="urn:microsoft.com/office/officeart/2005/8/layout/radial6"/>
    <dgm:cxn modelId="{8A8AC54D-9D09-FE4D-89A8-2F7446D3EDC3}" type="presOf" srcId="{53BFAFB0-A805-D046-A36C-AF6B3C655D8E}" destId="{E522E293-6EAF-A54B-8C82-DA5261F5F743}" srcOrd="0" destOrd="0" presId="urn:microsoft.com/office/officeart/2005/8/layout/radial6"/>
    <dgm:cxn modelId="{B702A779-C93B-2E41-9462-C600EF8E46E3}" type="presOf" srcId="{5B502D93-DC3B-CF43-A5F8-5935F43B8372}" destId="{D75139C2-3660-5445-A499-F1D2BDF445A3}" srcOrd="0" destOrd="0" presId="urn:microsoft.com/office/officeart/2005/8/layout/radial6"/>
    <dgm:cxn modelId="{62407696-7F07-714A-907C-E2C8F6647367}" srcId="{BC1C4C34-93CD-EF40-A427-78F4908FC719}" destId="{73768299-D9D6-0843-85AF-6C8CD1A9D0ED}" srcOrd="0" destOrd="0" parTransId="{1071AE2A-4B1C-C642-9984-92F26EF0E6AB}" sibTransId="{78A4803C-D572-7848-83D6-D71BA5766CF1}"/>
    <dgm:cxn modelId="{F46E699F-4FEC-A74E-8BBB-0450A76C9B6F}" type="presOf" srcId="{2A49D18D-B552-6648-BEC7-E3CCE7501516}" destId="{55781D8D-B72B-DB43-8184-782C365439D2}" srcOrd="0" destOrd="0" presId="urn:microsoft.com/office/officeart/2005/8/layout/radial6"/>
    <dgm:cxn modelId="{22839BA1-B5D6-7A48-8897-7DFC7290C7DD}" type="presOf" srcId="{BC1C4C34-93CD-EF40-A427-78F4908FC719}" destId="{EB0FF794-7C60-9341-8FD7-FA8B872EBB6C}" srcOrd="0" destOrd="0" presId="urn:microsoft.com/office/officeart/2005/8/layout/radial6"/>
    <dgm:cxn modelId="{C4B837A6-8A25-1046-AB61-E25BC929CF33}" type="presOf" srcId="{984E6122-DBE3-F54D-9C33-4A177893F3AB}" destId="{4C199B92-F0A7-1F4D-8841-E34A3B94391B}" srcOrd="0" destOrd="0" presId="urn:microsoft.com/office/officeart/2005/8/layout/radial6"/>
    <dgm:cxn modelId="{766207B4-D778-FD4C-AC91-A0CDA91482BA}" type="presOf" srcId="{D97F8857-E077-264B-91CB-A699C9D39090}" destId="{2AF864E7-4DAC-2D47-B0C5-2A95D2667FC2}" srcOrd="0" destOrd="0" presId="urn:microsoft.com/office/officeart/2005/8/layout/radial6"/>
    <dgm:cxn modelId="{CDDB19D7-BE5A-4F40-9980-3D158414170E}" srcId="{5F40FFDB-EA2B-9745-AAA5-F1CE136E2F01}" destId="{BC1C4C34-93CD-EF40-A427-78F4908FC719}" srcOrd="0" destOrd="0" parTransId="{A4CA62BB-0DF8-5844-91F8-AC13F41D12BD}" sibTransId="{B45465C3-B1AB-8E4E-BFFA-82AE41E2F339}"/>
    <dgm:cxn modelId="{6A502FD9-1D0A-1E47-973F-E153A5861470}" type="presOf" srcId="{78A4803C-D572-7848-83D6-D71BA5766CF1}" destId="{282BBD0C-3990-D84F-8EEE-E4EF1E8BD6B2}" srcOrd="0" destOrd="0" presId="urn:microsoft.com/office/officeart/2005/8/layout/radial6"/>
    <dgm:cxn modelId="{20B8AEED-D8B4-8E4D-9CF3-0E945E7D41DA}" srcId="{BC1C4C34-93CD-EF40-A427-78F4908FC719}" destId="{422DC792-0A4C-A64C-B2AA-954FE2A0EB02}" srcOrd="5" destOrd="0" parTransId="{26C363D1-F0F0-8540-AB0D-869831869202}" sibTransId="{5B502D93-DC3B-CF43-A5F8-5935F43B8372}"/>
    <dgm:cxn modelId="{8D2EB7F6-3C02-DB49-859E-2B6CD4EF5786}" srcId="{BC1C4C34-93CD-EF40-A427-78F4908FC719}" destId="{BA438D9D-F905-B84C-9638-BE3282F41BFA}" srcOrd="3" destOrd="0" parTransId="{E3FDA467-2C10-234D-86B3-FBD981404B2D}" sibTransId="{53BFAFB0-A805-D046-A36C-AF6B3C655D8E}"/>
    <dgm:cxn modelId="{3D966C73-9400-2448-9DF4-F3088FAB9434}" type="presParOf" srcId="{841156AE-F2D1-924A-9D9D-DD3E1D65CE97}" destId="{EB0FF794-7C60-9341-8FD7-FA8B872EBB6C}" srcOrd="0" destOrd="0" presId="urn:microsoft.com/office/officeart/2005/8/layout/radial6"/>
    <dgm:cxn modelId="{69F7896D-4628-C449-8760-97F7829C41B0}" type="presParOf" srcId="{841156AE-F2D1-924A-9D9D-DD3E1D65CE97}" destId="{10987F05-8A86-9D4D-96C9-2DB2D5C3A69F}" srcOrd="1" destOrd="0" presId="urn:microsoft.com/office/officeart/2005/8/layout/radial6"/>
    <dgm:cxn modelId="{5402F8AC-45D7-0C46-BEC2-C64329E65FA0}" type="presParOf" srcId="{841156AE-F2D1-924A-9D9D-DD3E1D65CE97}" destId="{ADED4089-97A0-9B45-8A8E-9E701B35A2FD}" srcOrd="2" destOrd="0" presId="urn:microsoft.com/office/officeart/2005/8/layout/radial6"/>
    <dgm:cxn modelId="{69DF6E69-FB7A-6E43-8431-DA9CEB5941CB}" type="presParOf" srcId="{841156AE-F2D1-924A-9D9D-DD3E1D65CE97}" destId="{282BBD0C-3990-D84F-8EEE-E4EF1E8BD6B2}" srcOrd="3" destOrd="0" presId="urn:microsoft.com/office/officeart/2005/8/layout/radial6"/>
    <dgm:cxn modelId="{9AE031AE-986F-1E40-AA74-C08D3E517B9E}" type="presParOf" srcId="{841156AE-F2D1-924A-9D9D-DD3E1D65CE97}" destId="{2AF864E7-4DAC-2D47-B0C5-2A95D2667FC2}" srcOrd="4" destOrd="0" presId="urn:microsoft.com/office/officeart/2005/8/layout/radial6"/>
    <dgm:cxn modelId="{8E81822E-04BE-B940-8229-25CDAE0552E7}" type="presParOf" srcId="{841156AE-F2D1-924A-9D9D-DD3E1D65CE97}" destId="{57689130-49CE-8B45-9693-9E157F4199E3}" srcOrd="5" destOrd="0" presId="urn:microsoft.com/office/officeart/2005/8/layout/radial6"/>
    <dgm:cxn modelId="{78A5F518-17E3-A544-9EE3-08F96D529123}" type="presParOf" srcId="{841156AE-F2D1-924A-9D9D-DD3E1D65CE97}" destId="{55781D8D-B72B-DB43-8184-782C365439D2}" srcOrd="6" destOrd="0" presId="urn:microsoft.com/office/officeart/2005/8/layout/radial6"/>
    <dgm:cxn modelId="{78A4AC74-7968-7F4F-A062-73E31DBD36E1}" type="presParOf" srcId="{841156AE-F2D1-924A-9D9D-DD3E1D65CE97}" destId="{4C199B92-F0A7-1F4D-8841-E34A3B94391B}" srcOrd="7" destOrd="0" presId="urn:microsoft.com/office/officeart/2005/8/layout/radial6"/>
    <dgm:cxn modelId="{30AA3FD8-9384-8645-9695-FC71AAF83EAA}" type="presParOf" srcId="{841156AE-F2D1-924A-9D9D-DD3E1D65CE97}" destId="{D15A988D-FAED-F44B-B25E-6B805C0386C6}" srcOrd="8" destOrd="0" presId="urn:microsoft.com/office/officeart/2005/8/layout/radial6"/>
    <dgm:cxn modelId="{E62CD871-C941-0948-9527-D11CBBA4E3BE}" type="presParOf" srcId="{841156AE-F2D1-924A-9D9D-DD3E1D65CE97}" destId="{2D100E4E-9174-0544-A7B2-D12BE5CC2F2C}" srcOrd="9" destOrd="0" presId="urn:microsoft.com/office/officeart/2005/8/layout/radial6"/>
    <dgm:cxn modelId="{FDA24211-9D9D-2142-ABF9-C7A8ED603142}" type="presParOf" srcId="{841156AE-F2D1-924A-9D9D-DD3E1D65CE97}" destId="{A6C13353-2A9C-C942-8A79-0AE9DDB734FC}" srcOrd="10" destOrd="0" presId="urn:microsoft.com/office/officeart/2005/8/layout/radial6"/>
    <dgm:cxn modelId="{A1C57E9A-ADE1-6C45-A0CD-6587E0ED055B}" type="presParOf" srcId="{841156AE-F2D1-924A-9D9D-DD3E1D65CE97}" destId="{488A2DA5-6758-ED41-9A21-510A18380EFD}" srcOrd="11" destOrd="0" presId="urn:microsoft.com/office/officeart/2005/8/layout/radial6"/>
    <dgm:cxn modelId="{7AEEF5A3-87CC-3943-895F-28C02E3A0BF6}" type="presParOf" srcId="{841156AE-F2D1-924A-9D9D-DD3E1D65CE97}" destId="{E522E293-6EAF-A54B-8C82-DA5261F5F743}" srcOrd="12" destOrd="0" presId="urn:microsoft.com/office/officeart/2005/8/layout/radial6"/>
    <dgm:cxn modelId="{C961C68C-6BD8-634D-9021-C184F08EA0C1}" type="presParOf" srcId="{841156AE-F2D1-924A-9D9D-DD3E1D65CE97}" destId="{BEB62577-2D5B-8344-B094-62DA442FED65}" srcOrd="13" destOrd="0" presId="urn:microsoft.com/office/officeart/2005/8/layout/radial6"/>
    <dgm:cxn modelId="{1A3478E9-5D22-994D-897C-AC3DF8927FE4}" type="presParOf" srcId="{841156AE-F2D1-924A-9D9D-DD3E1D65CE97}" destId="{1FCB4DF7-ED51-DE48-9A5E-C045E4B54C8B}" srcOrd="14" destOrd="0" presId="urn:microsoft.com/office/officeart/2005/8/layout/radial6"/>
    <dgm:cxn modelId="{C5635EFA-16AB-844C-800F-AB6147875744}" type="presParOf" srcId="{841156AE-F2D1-924A-9D9D-DD3E1D65CE97}" destId="{746AAAC2-E2B6-E649-9C15-FDD8264B39B2}" srcOrd="15" destOrd="0" presId="urn:microsoft.com/office/officeart/2005/8/layout/radial6"/>
    <dgm:cxn modelId="{C92DD920-73BD-2647-9EFB-532874CB64CB}" type="presParOf" srcId="{841156AE-F2D1-924A-9D9D-DD3E1D65CE97}" destId="{38DCD960-BB2B-004B-A213-C965C6AC0697}" srcOrd="16" destOrd="0" presId="urn:microsoft.com/office/officeart/2005/8/layout/radial6"/>
    <dgm:cxn modelId="{611BED6A-516B-A64C-9573-12524D0270CF}" type="presParOf" srcId="{841156AE-F2D1-924A-9D9D-DD3E1D65CE97}" destId="{512A5FA3-C92A-1B49-8E38-C0D5612D4250}" srcOrd="17" destOrd="0" presId="urn:microsoft.com/office/officeart/2005/8/layout/radial6"/>
    <dgm:cxn modelId="{6DB4CACA-134E-034F-9C53-B17B4000A479}" type="presParOf" srcId="{841156AE-F2D1-924A-9D9D-DD3E1D65CE97}" destId="{D75139C2-3660-5445-A499-F1D2BDF445A3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0FB3D-6320-9245-95C2-5A13344EB4E0}" type="doc">
      <dgm:prSet loTypeId="urn:microsoft.com/office/officeart/2005/8/layout/hProcess10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0AD8206-5DAE-0443-8E06-9D8A8E2468F0}">
      <dgm:prSet phldrT="[Texto]"/>
      <dgm:spPr/>
      <dgm:t>
        <a:bodyPr/>
        <a:lstStyle/>
        <a:p>
          <a:r>
            <a:rPr lang="es-ES" dirty="0"/>
            <a:t>Buen uso</a:t>
          </a:r>
        </a:p>
      </dgm:t>
    </dgm:pt>
    <dgm:pt modelId="{0EF1B23A-6A7D-B342-A41C-A29809F2270B}" type="parTrans" cxnId="{2385956F-5E5C-A542-B215-E4FB37243AE3}">
      <dgm:prSet/>
      <dgm:spPr/>
      <dgm:t>
        <a:bodyPr/>
        <a:lstStyle/>
        <a:p>
          <a:endParaRPr lang="es-ES"/>
        </a:p>
      </dgm:t>
    </dgm:pt>
    <dgm:pt modelId="{9E22F70C-4915-5147-A1BF-3494BBA67017}" type="sibTrans" cxnId="{2385956F-5E5C-A542-B215-E4FB37243AE3}">
      <dgm:prSet/>
      <dgm:spPr/>
      <dgm:t>
        <a:bodyPr/>
        <a:lstStyle/>
        <a:p>
          <a:endParaRPr lang="es-ES"/>
        </a:p>
      </dgm:t>
    </dgm:pt>
    <dgm:pt modelId="{CFC4DC11-80D1-604B-8CBD-A5476CAD312C}">
      <dgm:prSet phldrT="[Texto]"/>
      <dgm:spPr/>
      <dgm:t>
        <a:bodyPr/>
        <a:lstStyle/>
        <a:p>
          <a:r>
            <a:rPr lang="es-ES" dirty="0"/>
            <a:t>Naturaleza.</a:t>
          </a:r>
        </a:p>
      </dgm:t>
    </dgm:pt>
    <dgm:pt modelId="{749E4585-8B13-C74F-9FE9-963F10185710}" type="parTrans" cxnId="{95F0A47D-295B-1F4B-BA3F-8ED0B76DD7E5}">
      <dgm:prSet/>
      <dgm:spPr/>
      <dgm:t>
        <a:bodyPr/>
        <a:lstStyle/>
        <a:p>
          <a:endParaRPr lang="es-ES"/>
        </a:p>
      </dgm:t>
    </dgm:pt>
    <dgm:pt modelId="{C11E9E28-38D8-D048-9C8F-F6F0A903DE51}" type="sibTrans" cxnId="{95F0A47D-295B-1F4B-BA3F-8ED0B76DD7E5}">
      <dgm:prSet/>
      <dgm:spPr/>
      <dgm:t>
        <a:bodyPr/>
        <a:lstStyle/>
        <a:p>
          <a:endParaRPr lang="es-ES"/>
        </a:p>
      </dgm:t>
    </dgm:pt>
    <dgm:pt modelId="{6E31DE35-505A-CA4C-802A-F21CB313FA4D}">
      <dgm:prSet phldrT="[Texto]"/>
      <dgm:spPr/>
      <dgm:t>
        <a:bodyPr/>
        <a:lstStyle/>
        <a:p>
          <a:r>
            <a:rPr lang="es-ES" dirty="0"/>
            <a:t>Finalidad</a:t>
          </a:r>
        </a:p>
      </dgm:t>
    </dgm:pt>
    <dgm:pt modelId="{493842CB-BE49-6B45-AA10-F304039AAF06}" type="parTrans" cxnId="{D1E302DD-8752-2445-8CDD-CC229DC3F5FE}">
      <dgm:prSet/>
      <dgm:spPr/>
      <dgm:t>
        <a:bodyPr/>
        <a:lstStyle/>
        <a:p>
          <a:endParaRPr lang="es-ES"/>
        </a:p>
      </dgm:t>
    </dgm:pt>
    <dgm:pt modelId="{B9B98113-5E1D-A242-9A91-AC5B7F774664}" type="sibTrans" cxnId="{D1E302DD-8752-2445-8CDD-CC229DC3F5FE}">
      <dgm:prSet/>
      <dgm:spPr/>
      <dgm:t>
        <a:bodyPr/>
        <a:lstStyle/>
        <a:p>
          <a:endParaRPr lang="es-ES"/>
        </a:p>
      </dgm:t>
    </dgm:pt>
    <dgm:pt modelId="{FB9CC424-47A8-B340-8904-02F6145C8981}">
      <dgm:prSet phldrT="[Texto]"/>
      <dgm:spPr/>
      <dgm:t>
        <a:bodyPr/>
        <a:lstStyle/>
        <a:p>
          <a:r>
            <a:rPr lang="es-ES" dirty="0"/>
            <a:t>Al proceso</a:t>
          </a:r>
        </a:p>
      </dgm:t>
    </dgm:pt>
    <dgm:pt modelId="{14ECE900-B09A-3F45-AA51-2C3BC613610D}" type="parTrans" cxnId="{EACD1C35-49B3-4345-961A-6434B00E316D}">
      <dgm:prSet/>
      <dgm:spPr/>
      <dgm:t>
        <a:bodyPr/>
        <a:lstStyle/>
        <a:p>
          <a:endParaRPr lang="es-ES"/>
        </a:p>
      </dgm:t>
    </dgm:pt>
    <dgm:pt modelId="{701E40E8-B8C0-3947-99B1-C80F43E919E6}" type="sibTrans" cxnId="{EACD1C35-49B3-4345-961A-6434B00E316D}">
      <dgm:prSet/>
      <dgm:spPr/>
      <dgm:t>
        <a:bodyPr/>
        <a:lstStyle/>
        <a:p>
          <a:endParaRPr lang="es-ES"/>
        </a:p>
      </dgm:t>
    </dgm:pt>
    <dgm:pt modelId="{12E82125-8AB6-264A-83F1-9EE418ACF15C}">
      <dgm:prSet phldrT="[Texto]"/>
      <dgm:spPr/>
      <dgm:t>
        <a:bodyPr/>
        <a:lstStyle/>
        <a:p>
          <a:r>
            <a:rPr lang="es-ES" dirty="0"/>
            <a:t>Ajustarse</a:t>
          </a:r>
        </a:p>
      </dgm:t>
    </dgm:pt>
    <dgm:pt modelId="{EF1E2083-C28A-104A-B3EE-FE5A2B706DB3}" type="parTrans" cxnId="{21083065-CE26-A14B-8C99-5F0439B5F1BA}">
      <dgm:prSet/>
      <dgm:spPr/>
      <dgm:t>
        <a:bodyPr/>
        <a:lstStyle/>
        <a:p>
          <a:endParaRPr lang="es-ES"/>
        </a:p>
      </dgm:t>
    </dgm:pt>
    <dgm:pt modelId="{D7574AD6-2883-104D-BDD4-6F64C5BD314B}" type="sibTrans" cxnId="{21083065-CE26-A14B-8C99-5F0439B5F1BA}">
      <dgm:prSet/>
      <dgm:spPr/>
      <dgm:t>
        <a:bodyPr/>
        <a:lstStyle/>
        <a:p>
          <a:endParaRPr lang="es-ES"/>
        </a:p>
      </dgm:t>
    </dgm:pt>
    <dgm:pt modelId="{51D50213-7D9E-A449-BFE1-35497E5F266E}">
      <dgm:prSet phldrT="[Texto]"/>
      <dgm:spPr/>
      <dgm:t>
        <a:bodyPr/>
        <a:lstStyle/>
        <a:p>
          <a:r>
            <a:rPr lang="es-ES" dirty="0"/>
            <a:t>Sea capaz de dar resultados.</a:t>
          </a:r>
        </a:p>
      </dgm:t>
    </dgm:pt>
    <dgm:pt modelId="{8616E73D-6439-F844-A94C-7D12DF78E0DB}" type="parTrans" cxnId="{00694A15-C9B7-384C-84F5-16C193562AA6}">
      <dgm:prSet/>
      <dgm:spPr/>
      <dgm:t>
        <a:bodyPr/>
        <a:lstStyle/>
        <a:p>
          <a:endParaRPr lang="es-ES"/>
        </a:p>
      </dgm:t>
    </dgm:pt>
    <dgm:pt modelId="{30C1B87F-070C-2D49-B404-7DB71CA00A87}" type="sibTrans" cxnId="{00694A15-C9B7-384C-84F5-16C193562AA6}">
      <dgm:prSet/>
      <dgm:spPr/>
      <dgm:t>
        <a:bodyPr/>
        <a:lstStyle/>
        <a:p>
          <a:endParaRPr lang="es-ES"/>
        </a:p>
      </dgm:t>
    </dgm:pt>
    <dgm:pt modelId="{567D5E59-8C00-0040-902A-96AFB0FE7FC7}">
      <dgm:prSet phldrT="[Texto]"/>
      <dgm:spPr/>
      <dgm:t>
        <a:bodyPr/>
        <a:lstStyle/>
        <a:p>
          <a:r>
            <a:rPr lang="es-ES" dirty="0"/>
            <a:t>Empleo.</a:t>
          </a:r>
        </a:p>
      </dgm:t>
    </dgm:pt>
    <dgm:pt modelId="{D624C26C-A53F-9542-A64D-349C4A68D03E}" type="parTrans" cxnId="{93377154-2B1F-4840-9F0B-59E599C2D200}">
      <dgm:prSet/>
      <dgm:spPr/>
      <dgm:t>
        <a:bodyPr/>
        <a:lstStyle/>
        <a:p>
          <a:endParaRPr lang="es-ES"/>
        </a:p>
      </dgm:t>
    </dgm:pt>
    <dgm:pt modelId="{AEA30EC7-2877-F546-908A-C5C3E53A63AD}" type="sibTrans" cxnId="{93377154-2B1F-4840-9F0B-59E599C2D200}">
      <dgm:prSet/>
      <dgm:spPr/>
      <dgm:t>
        <a:bodyPr/>
        <a:lstStyle/>
        <a:p>
          <a:endParaRPr lang="es-ES"/>
        </a:p>
      </dgm:t>
    </dgm:pt>
    <dgm:pt modelId="{35603145-6D53-534B-A664-11E30F2EBE51}" type="pres">
      <dgm:prSet presAssocID="{2B90FB3D-6320-9245-95C2-5A13344EB4E0}" presName="Name0" presStyleCnt="0">
        <dgm:presLayoutVars>
          <dgm:dir/>
          <dgm:resizeHandles val="exact"/>
        </dgm:presLayoutVars>
      </dgm:prSet>
      <dgm:spPr/>
    </dgm:pt>
    <dgm:pt modelId="{AAEB76A4-3260-B04D-9239-F4A8C882DB48}" type="pres">
      <dgm:prSet presAssocID="{D0AD8206-5DAE-0443-8E06-9D8A8E2468F0}" presName="composite" presStyleCnt="0"/>
      <dgm:spPr/>
    </dgm:pt>
    <dgm:pt modelId="{984186B6-CDED-A14C-A0C2-37C03B7B1297}" type="pres">
      <dgm:prSet presAssocID="{D0AD8206-5DAE-0443-8E06-9D8A8E2468F0}" presName="imagSh" presStyleLbl="bgImgPlace1" presStyleIdx="0" presStyleCnt="3" custLinFactNeighborX="4589" custLinFactNeighborY="-217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EEBA68C-484F-5046-8A7A-D3410447FBB0}" type="pres">
      <dgm:prSet presAssocID="{D0AD8206-5DAE-0443-8E06-9D8A8E2468F0}" presName="txNode" presStyleLbl="node1" presStyleIdx="0" presStyleCnt="3" custScaleY="85126">
        <dgm:presLayoutVars>
          <dgm:bulletEnabled val="1"/>
        </dgm:presLayoutVars>
      </dgm:prSet>
      <dgm:spPr/>
    </dgm:pt>
    <dgm:pt modelId="{D3661908-F3DA-4448-999D-B83D8236641C}" type="pres">
      <dgm:prSet presAssocID="{9E22F70C-4915-5147-A1BF-3494BBA67017}" presName="sibTrans" presStyleLbl="sibTrans2D1" presStyleIdx="0" presStyleCnt="2"/>
      <dgm:spPr/>
    </dgm:pt>
    <dgm:pt modelId="{A401DA0B-3982-0F42-8ECB-68DF6302E454}" type="pres">
      <dgm:prSet presAssocID="{9E22F70C-4915-5147-A1BF-3494BBA67017}" presName="connTx" presStyleLbl="sibTrans2D1" presStyleIdx="0" presStyleCnt="2"/>
      <dgm:spPr/>
    </dgm:pt>
    <dgm:pt modelId="{16338A58-4F63-9D44-8F3A-EF0E05A80D7B}" type="pres">
      <dgm:prSet presAssocID="{6E31DE35-505A-CA4C-802A-F21CB313FA4D}" presName="composite" presStyleCnt="0"/>
      <dgm:spPr/>
    </dgm:pt>
    <dgm:pt modelId="{51F20BB0-4562-CE40-B505-D28BDA5252FF}" type="pres">
      <dgm:prSet presAssocID="{6E31DE35-505A-CA4C-802A-F21CB313FA4D}" presName="imagSh" presStyleLbl="bgImgPlace1" presStyleIdx="1" presStyleCnt="3" custLinFactNeighborX="1721" custLinFactNeighborY="-2122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0522EAC-A072-9449-A348-52460A0CE445}" type="pres">
      <dgm:prSet presAssocID="{6E31DE35-505A-CA4C-802A-F21CB313FA4D}" presName="txNode" presStyleLbl="node1" presStyleIdx="1" presStyleCnt="3" custScaleY="65623">
        <dgm:presLayoutVars>
          <dgm:bulletEnabled val="1"/>
        </dgm:presLayoutVars>
      </dgm:prSet>
      <dgm:spPr/>
    </dgm:pt>
    <dgm:pt modelId="{0BA704B9-2CA4-584A-A664-780D25BAE18D}" type="pres">
      <dgm:prSet presAssocID="{B9B98113-5E1D-A242-9A91-AC5B7F774664}" presName="sibTrans" presStyleLbl="sibTrans2D1" presStyleIdx="1" presStyleCnt="2"/>
      <dgm:spPr/>
    </dgm:pt>
    <dgm:pt modelId="{E7EFB1FC-22AB-6644-AF07-D30DEF68DA87}" type="pres">
      <dgm:prSet presAssocID="{B9B98113-5E1D-A242-9A91-AC5B7F774664}" presName="connTx" presStyleLbl="sibTrans2D1" presStyleIdx="1" presStyleCnt="2"/>
      <dgm:spPr/>
    </dgm:pt>
    <dgm:pt modelId="{38BDE1ED-3FD7-E941-AF30-F866BDD37D92}" type="pres">
      <dgm:prSet presAssocID="{12E82125-8AB6-264A-83F1-9EE418ACF15C}" presName="composite" presStyleCnt="0"/>
      <dgm:spPr/>
    </dgm:pt>
    <dgm:pt modelId="{94760220-0216-AC4F-B253-8E4AD1E57C42}" type="pres">
      <dgm:prSet presAssocID="{12E82125-8AB6-264A-83F1-9EE418ACF15C}" presName="imagSh" presStyleLbl="bgImgPlace1" presStyleIdx="2" presStyleCnt="3" custScaleX="112803" custLinFactNeighborX="-8031" custLinFactNeighborY="-177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865C9D8D-B01B-C84E-9342-6090A684C95C}" type="pres">
      <dgm:prSet presAssocID="{12E82125-8AB6-264A-83F1-9EE418ACF15C}" presName="txNode" presStyleLbl="node1" presStyleIdx="2" presStyleCnt="3" custScaleY="83979" custLinFactNeighborX="-10325" custLinFactNeighborY="8031">
        <dgm:presLayoutVars>
          <dgm:bulletEnabled val="1"/>
        </dgm:presLayoutVars>
      </dgm:prSet>
      <dgm:spPr/>
    </dgm:pt>
  </dgm:ptLst>
  <dgm:cxnLst>
    <dgm:cxn modelId="{00694A15-C9B7-384C-84F5-16C193562AA6}" srcId="{12E82125-8AB6-264A-83F1-9EE418ACF15C}" destId="{51D50213-7D9E-A449-BFE1-35497E5F266E}" srcOrd="0" destOrd="0" parTransId="{8616E73D-6439-F844-A94C-7D12DF78E0DB}" sibTransId="{30C1B87F-070C-2D49-B404-7DB71CA00A87}"/>
    <dgm:cxn modelId="{EACD1C35-49B3-4345-961A-6434B00E316D}" srcId="{6E31DE35-505A-CA4C-802A-F21CB313FA4D}" destId="{FB9CC424-47A8-B340-8904-02F6145C8981}" srcOrd="0" destOrd="0" parTransId="{14ECE900-B09A-3F45-AA51-2C3BC613610D}" sibTransId="{701E40E8-B8C0-3947-99B1-C80F43E919E6}"/>
    <dgm:cxn modelId="{ED4F9238-33B6-C047-BCC5-E73BE9C273B1}" type="presOf" srcId="{D0AD8206-5DAE-0443-8E06-9D8A8E2468F0}" destId="{8EEBA68C-484F-5046-8A7A-D3410447FBB0}" srcOrd="0" destOrd="0" presId="urn:microsoft.com/office/officeart/2005/8/layout/hProcess10"/>
    <dgm:cxn modelId="{93377154-2B1F-4840-9F0B-59E599C2D200}" srcId="{D0AD8206-5DAE-0443-8E06-9D8A8E2468F0}" destId="{567D5E59-8C00-0040-902A-96AFB0FE7FC7}" srcOrd="0" destOrd="0" parTransId="{D624C26C-A53F-9542-A64D-349C4A68D03E}" sibTransId="{AEA30EC7-2877-F546-908A-C5C3E53A63AD}"/>
    <dgm:cxn modelId="{4F910256-115F-AD42-96C4-70B009958F30}" type="presOf" srcId="{B9B98113-5E1D-A242-9A91-AC5B7F774664}" destId="{E7EFB1FC-22AB-6644-AF07-D30DEF68DA87}" srcOrd="1" destOrd="0" presId="urn:microsoft.com/office/officeart/2005/8/layout/hProcess10"/>
    <dgm:cxn modelId="{21083065-CE26-A14B-8C99-5F0439B5F1BA}" srcId="{2B90FB3D-6320-9245-95C2-5A13344EB4E0}" destId="{12E82125-8AB6-264A-83F1-9EE418ACF15C}" srcOrd="2" destOrd="0" parTransId="{EF1E2083-C28A-104A-B3EE-FE5A2B706DB3}" sibTransId="{D7574AD6-2883-104D-BDD4-6F64C5BD314B}"/>
    <dgm:cxn modelId="{215F966B-3C1E-8E44-B579-DF065A4017C8}" type="presOf" srcId="{12E82125-8AB6-264A-83F1-9EE418ACF15C}" destId="{865C9D8D-B01B-C84E-9342-6090A684C95C}" srcOrd="0" destOrd="0" presId="urn:microsoft.com/office/officeart/2005/8/layout/hProcess10"/>
    <dgm:cxn modelId="{7D65D66B-87D1-B04B-B590-A70F2EA0A8A9}" type="presOf" srcId="{CFC4DC11-80D1-604B-8CBD-A5476CAD312C}" destId="{8EEBA68C-484F-5046-8A7A-D3410447FBB0}" srcOrd="0" destOrd="2" presId="urn:microsoft.com/office/officeart/2005/8/layout/hProcess10"/>
    <dgm:cxn modelId="{97B2D66C-4735-C546-89B6-4D8AC9D50D4A}" type="presOf" srcId="{FB9CC424-47A8-B340-8904-02F6145C8981}" destId="{10522EAC-A072-9449-A348-52460A0CE445}" srcOrd="0" destOrd="1" presId="urn:microsoft.com/office/officeart/2005/8/layout/hProcess10"/>
    <dgm:cxn modelId="{2385956F-5E5C-A542-B215-E4FB37243AE3}" srcId="{2B90FB3D-6320-9245-95C2-5A13344EB4E0}" destId="{D0AD8206-5DAE-0443-8E06-9D8A8E2468F0}" srcOrd="0" destOrd="0" parTransId="{0EF1B23A-6A7D-B342-A41C-A29809F2270B}" sibTransId="{9E22F70C-4915-5147-A1BF-3494BBA67017}"/>
    <dgm:cxn modelId="{16E46A7D-4838-2847-AD9D-A7833F0E3CB4}" type="presOf" srcId="{567D5E59-8C00-0040-902A-96AFB0FE7FC7}" destId="{8EEBA68C-484F-5046-8A7A-D3410447FBB0}" srcOrd="0" destOrd="1" presId="urn:microsoft.com/office/officeart/2005/8/layout/hProcess10"/>
    <dgm:cxn modelId="{95F0A47D-295B-1F4B-BA3F-8ED0B76DD7E5}" srcId="{D0AD8206-5DAE-0443-8E06-9D8A8E2468F0}" destId="{CFC4DC11-80D1-604B-8CBD-A5476CAD312C}" srcOrd="1" destOrd="0" parTransId="{749E4585-8B13-C74F-9FE9-963F10185710}" sibTransId="{C11E9E28-38D8-D048-9C8F-F6F0A903DE51}"/>
    <dgm:cxn modelId="{921A9799-D0EA-6C43-8AA4-799DB6D561D0}" type="presOf" srcId="{6E31DE35-505A-CA4C-802A-F21CB313FA4D}" destId="{10522EAC-A072-9449-A348-52460A0CE445}" srcOrd="0" destOrd="0" presId="urn:microsoft.com/office/officeart/2005/8/layout/hProcess10"/>
    <dgm:cxn modelId="{84DB5AA5-14C0-4147-8038-520F9E276DD3}" type="presOf" srcId="{2B90FB3D-6320-9245-95C2-5A13344EB4E0}" destId="{35603145-6D53-534B-A664-11E30F2EBE51}" srcOrd="0" destOrd="0" presId="urn:microsoft.com/office/officeart/2005/8/layout/hProcess10"/>
    <dgm:cxn modelId="{E1D00BA6-CD77-124F-94F2-A7B5591C60A0}" type="presOf" srcId="{B9B98113-5E1D-A242-9A91-AC5B7F774664}" destId="{0BA704B9-2CA4-584A-A664-780D25BAE18D}" srcOrd="0" destOrd="0" presId="urn:microsoft.com/office/officeart/2005/8/layout/hProcess10"/>
    <dgm:cxn modelId="{DE2090C9-D60C-6C45-BCDB-D73D31B77B59}" type="presOf" srcId="{51D50213-7D9E-A449-BFE1-35497E5F266E}" destId="{865C9D8D-B01B-C84E-9342-6090A684C95C}" srcOrd="0" destOrd="1" presId="urn:microsoft.com/office/officeart/2005/8/layout/hProcess10"/>
    <dgm:cxn modelId="{029498CD-6706-6B4C-8655-39BA1B931804}" type="presOf" srcId="{9E22F70C-4915-5147-A1BF-3494BBA67017}" destId="{D3661908-F3DA-4448-999D-B83D8236641C}" srcOrd="0" destOrd="0" presId="urn:microsoft.com/office/officeart/2005/8/layout/hProcess10"/>
    <dgm:cxn modelId="{D1E302DD-8752-2445-8CDD-CC229DC3F5FE}" srcId="{2B90FB3D-6320-9245-95C2-5A13344EB4E0}" destId="{6E31DE35-505A-CA4C-802A-F21CB313FA4D}" srcOrd="1" destOrd="0" parTransId="{493842CB-BE49-6B45-AA10-F304039AAF06}" sibTransId="{B9B98113-5E1D-A242-9A91-AC5B7F774664}"/>
    <dgm:cxn modelId="{9516E3E6-D303-4F49-9032-14E0AA6AFB72}" type="presOf" srcId="{9E22F70C-4915-5147-A1BF-3494BBA67017}" destId="{A401DA0B-3982-0F42-8ECB-68DF6302E454}" srcOrd="1" destOrd="0" presId="urn:microsoft.com/office/officeart/2005/8/layout/hProcess10"/>
    <dgm:cxn modelId="{C49FB836-F598-5E4D-B3AF-B006FC0663AC}" type="presParOf" srcId="{35603145-6D53-534B-A664-11E30F2EBE51}" destId="{AAEB76A4-3260-B04D-9239-F4A8C882DB48}" srcOrd="0" destOrd="0" presId="urn:microsoft.com/office/officeart/2005/8/layout/hProcess10"/>
    <dgm:cxn modelId="{E172C6D4-1262-CE45-8755-9B0304D0C0CB}" type="presParOf" srcId="{AAEB76A4-3260-B04D-9239-F4A8C882DB48}" destId="{984186B6-CDED-A14C-A0C2-37C03B7B1297}" srcOrd="0" destOrd="0" presId="urn:microsoft.com/office/officeart/2005/8/layout/hProcess10"/>
    <dgm:cxn modelId="{5DAC4195-4F12-5F4B-871E-F2ADBF714C5E}" type="presParOf" srcId="{AAEB76A4-3260-B04D-9239-F4A8C882DB48}" destId="{8EEBA68C-484F-5046-8A7A-D3410447FBB0}" srcOrd="1" destOrd="0" presId="urn:microsoft.com/office/officeart/2005/8/layout/hProcess10"/>
    <dgm:cxn modelId="{A269838F-29D9-7F48-A5A0-BA3E5D8BC404}" type="presParOf" srcId="{35603145-6D53-534B-A664-11E30F2EBE51}" destId="{D3661908-F3DA-4448-999D-B83D8236641C}" srcOrd="1" destOrd="0" presId="urn:microsoft.com/office/officeart/2005/8/layout/hProcess10"/>
    <dgm:cxn modelId="{2D43E26C-7D73-CE47-91DB-36A1DBE5CC67}" type="presParOf" srcId="{D3661908-F3DA-4448-999D-B83D8236641C}" destId="{A401DA0B-3982-0F42-8ECB-68DF6302E454}" srcOrd="0" destOrd="0" presId="urn:microsoft.com/office/officeart/2005/8/layout/hProcess10"/>
    <dgm:cxn modelId="{C07E93BA-9EFE-714E-8263-F766105FC9F8}" type="presParOf" srcId="{35603145-6D53-534B-A664-11E30F2EBE51}" destId="{16338A58-4F63-9D44-8F3A-EF0E05A80D7B}" srcOrd="2" destOrd="0" presId="urn:microsoft.com/office/officeart/2005/8/layout/hProcess10"/>
    <dgm:cxn modelId="{96D7A019-C0A1-9C4E-9B0E-4C8B7DA8DE5D}" type="presParOf" srcId="{16338A58-4F63-9D44-8F3A-EF0E05A80D7B}" destId="{51F20BB0-4562-CE40-B505-D28BDA5252FF}" srcOrd="0" destOrd="0" presId="urn:microsoft.com/office/officeart/2005/8/layout/hProcess10"/>
    <dgm:cxn modelId="{54113656-98C9-9644-A327-0411EF2830BB}" type="presParOf" srcId="{16338A58-4F63-9D44-8F3A-EF0E05A80D7B}" destId="{10522EAC-A072-9449-A348-52460A0CE445}" srcOrd="1" destOrd="0" presId="urn:microsoft.com/office/officeart/2005/8/layout/hProcess10"/>
    <dgm:cxn modelId="{BB50CD78-CF35-2B43-B7EF-69CB4594F6D2}" type="presParOf" srcId="{35603145-6D53-534B-A664-11E30F2EBE51}" destId="{0BA704B9-2CA4-584A-A664-780D25BAE18D}" srcOrd="3" destOrd="0" presId="urn:microsoft.com/office/officeart/2005/8/layout/hProcess10"/>
    <dgm:cxn modelId="{11A1DB3D-E433-DA4B-B90A-A5BE86488EB5}" type="presParOf" srcId="{0BA704B9-2CA4-584A-A664-780D25BAE18D}" destId="{E7EFB1FC-22AB-6644-AF07-D30DEF68DA87}" srcOrd="0" destOrd="0" presId="urn:microsoft.com/office/officeart/2005/8/layout/hProcess10"/>
    <dgm:cxn modelId="{A4BC7ADD-70CD-9A45-B8F0-385173D33BEE}" type="presParOf" srcId="{35603145-6D53-534B-A664-11E30F2EBE51}" destId="{38BDE1ED-3FD7-E941-AF30-F866BDD37D92}" srcOrd="4" destOrd="0" presId="urn:microsoft.com/office/officeart/2005/8/layout/hProcess10"/>
    <dgm:cxn modelId="{8BA5A549-C02D-BE40-99AD-3091C7F3EDC3}" type="presParOf" srcId="{38BDE1ED-3FD7-E941-AF30-F866BDD37D92}" destId="{94760220-0216-AC4F-B253-8E4AD1E57C42}" srcOrd="0" destOrd="0" presId="urn:microsoft.com/office/officeart/2005/8/layout/hProcess10"/>
    <dgm:cxn modelId="{105177A0-FFE7-8344-AF04-F20F96EBB186}" type="presParOf" srcId="{38BDE1ED-3FD7-E941-AF30-F866BDD37D92}" destId="{865C9D8D-B01B-C84E-9342-6090A684C95C}" srcOrd="1" destOrd="0" presId="urn:microsoft.com/office/officeart/2005/8/layout/hProcess10"/>
  </dgm:cxnLst>
  <dgm:bg>
    <a:solidFill>
      <a:srgbClr val="F5DE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172573-057B-0747-B298-B6774CCF66DE}" type="doc">
      <dgm:prSet loTypeId="urn:microsoft.com/office/officeart/2005/8/layout/equation1" loCatId="" qsTypeId="urn:microsoft.com/office/officeart/2005/8/quickstyle/simple3" qsCatId="simple" csTypeId="urn:microsoft.com/office/officeart/2005/8/colors/colorful4" csCatId="colorful" phldr="1"/>
      <dgm:spPr/>
    </dgm:pt>
    <dgm:pt modelId="{24427A9C-F6AE-2147-8C39-4C2D4787FACC}">
      <dgm:prSet phldrT="[Texto]"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Acceso</a:t>
          </a:r>
        </a:p>
      </dgm:t>
    </dgm:pt>
    <dgm:pt modelId="{DDDD512D-1E43-E340-83FC-A1F6A9EF143D}" type="parTrans" cxnId="{72351980-7FDB-874D-971E-CA9B162456DF}">
      <dgm:prSet/>
      <dgm:spPr/>
      <dgm:t>
        <a:bodyPr/>
        <a:lstStyle/>
        <a:p>
          <a:endParaRPr lang="es-ES" sz="2400" b="0" i="0">
            <a:latin typeface="American Typewriter" panose="02090604020004020304" pitchFamily="18" charset="77"/>
          </a:endParaRPr>
        </a:p>
      </dgm:t>
    </dgm:pt>
    <dgm:pt modelId="{36312502-7F81-B04A-8DD4-3B4B437DF629}" type="sibTrans" cxnId="{72351980-7FDB-874D-971E-CA9B162456DF}">
      <dgm:prSet custT="1"/>
      <dgm:spPr/>
      <dgm:t>
        <a:bodyPr/>
        <a:lstStyle/>
        <a:p>
          <a:endParaRPr lang="es-ES" sz="1400" b="0" i="0">
            <a:latin typeface="American Typewriter" panose="02090604020004020304" pitchFamily="18" charset="77"/>
          </a:endParaRPr>
        </a:p>
      </dgm:t>
    </dgm:pt>
    <dgm:pt modelId="{04EBE33A-BCBD-9446-81FD-1C46FA6F490F}">
      <dgm:prSet phldrT="[Texto]"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Empleo</a:t>
          </a:r>
        </a:p>
      </dgm:t>
    </dgm:pt>
    <dgm:pt modelId="{815245CE-85C1-5E4D-8C17-912243E4B460}" type="parTrans" cxnId="{BCD4DE05-469A-3E48-85C4-7E8DE13D8525}">
      <dgm:prSet/>
      <dgm:spPr/>
      <dgm:t>
        <a:bodyPr/>
        <a:lstStyle/>
        <a:p>
          <a:endParaRPr lang="es-ES" sz="2400" b="0" i="0">
            <a:latin typeface="American Typewriter" panose="02090604020004020304" pitchFamily="18" charset="77"/>
          </a:endParaRPr>
        </a:p>
      </dgm:t>
    </dgm:pt>
    <dgm:pt modelId="{D0A74C87-361C-DD4F-9C6F-E7ED4E391010}" type="sibTrans" cxnId="{BCD4DE05-469A-3E48-85C4-7E8DE13D8525}">
      <dgm:prSet custT="1"/>
      <dgm:spPr/>
      <dgm:t>
        <a:bodyPr/>
        <a:lstStyle/>
        <a:p>
          <a:endParaRPr lang="es-ES" sz="1400" b="0" i="0">
            <a:latin typeface="American Typewriter" panose="02090604020004020304" pitchFamily="18" charset="77"/>
          </a:endParaRPr>
        </a:p>
      </dgm:t>
    </dgm:pt>
    <dgm:pt modelId="{DBCDDE0F-F651-3347-8C06-41FED0E0A362}">
      <dgm:prSet phldrT="[Texto]"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Enfoque AEI.</a:t>
          </a:r>
        </a:p>
      </dgm:t>
    </dgm:pt>
    <dgm:pt modelId="{AE85D6EA-13E6-5247-B62F-9561ACF1D0C7}" type="parTrans" cxnId="{76DA6774-E229-4B47-828B-E7945538BF8B}">
      <dgm:prSet/>
      <dgm:spPr/>
      <dgm:t>
        <a:bodyPr/>
        <a:lstStyle/>
        <a:p>
          <a:endParaRPr lang="es-ES" sz="2400" b="0" i="0">
            <a:latin typeface="American Typewriter" panose="02090604020004020304" pitchFamily="18" charset="77"/>
          </a:endParaRPr>
        </a:p>
      </dgm:t>
    </dgm:pt>
    <dgm:pt modelId="{FA6D4F11-07F6-3044-89A5-58D143F35A03}" type="sibTrans" cxnId="{76DA6774-E229-4B47-828B-E7945538BF8B}">
      <dgm:prSet/>
      <dgm:spPr/>
      <dgm:t>
        <a:bodyPr/>
        <a:lstStyle/>
        <a:p>
          <a:endParaRPr lang="es-ES" sz="2400" b="0" i="0">
            <a:latin typeface="American Typewriter" panose="02090604020004020304" pitchFamily="18" charset="77"/>
          </a:endParaRPr>
        </a:p>
      </dgm:t>
    </dgm:pt>
    <dgm:pt modelId="{838E2E11-724F-DF4E-AE20-075DAF8E247E}">
      <dgm:prSet custT="1"/>
      <dgm:spPr/>
      <dgm:t>
        <a:bodyPr/>
        <a:lstStyle/>
        <a:p>
          <a:r>
            <a:rPr lang="es-ES" sz="1600" b="0" i="0" dirty="0">
              <a:latin typeface="American Typewriter" panose="02090604020004020304" pitchFamily="18" charset="77"/>
            </a:rPr>
            <a:t>Integración</a:t>
          </a:r>
        </a:p>
      </dgm:t>
    </dgm:pt>
    <dgm:pt modelId="{1C1450CA-EF28-DB42-9685-BC43A7733387}" type="parTrans" cxnId="{55C97A07-4F42-6246-B441-5126347A5545}">
      <dgm:prSet/>
      <dgm:spPr/>
      <dgm:t>
        <a:bodyPr/>
        <a:lstStyle/>
        <a:p>
          <a:endParaRPr lang="es-ES" sz="2400" b="0" i="0">
            <a:latin typeface="American Typewriter" panose="02090604020004020304" pitchFamily="18" charset="77"/>
          </a:endParaRPr>
        </a:p>
      </dgm:t>
    </dgm:pt>
    <dgm:pt modelId="{FD870B83-F899-E240-9207-869E2522CFC6}" type="sibTrans" cxnId="{55C97A07-4F42-6246-B441-5126347A5545}">
      <dgm:prSet custT="1"/>
      <dgm:spPr/>
      <dgm:t>
        <a:bodyPr/>
        <a:lstStyle/>
        <a:p>
          <a:endParaRPr lang="es-ES" sz="1400" b="0" i="0">
            <a:latin typeface="American Typewriter" panose="02090604020004020304" pitchFamily="18" charset="77"/>
          </a:endParaRPr>
        </a:p>
      </dgm:t>
    </dgm:pt>
    <dgm:pt modelId="{7AD2CDEF-F2DB-5041-A9AE-B2724BE2DE31}" type="pres">
      <dgm:prSet presAssocID="{D5172573-057B-0747-B298-B6774CCF66DE}" presName="linearFlow" presStyleCnt="0">
        <dgm:presLayoutVars>
          <dgm:dir/>
          <dgm:resizeHandles val="exact"/>
        </dgm:presLayoutVars>
      </dgm:prSet>
      <dgm:spPr/>
    </dgm:pt>
    <dgm:pt modelId="{6E94DEFB-9981-4549-A9B3-4852C6DBCCC8}" type="pres">
      <dgm:prSet presAssocID="{24427A9C-F6AE-2147-8C39-4C2D4787FACC}" presName="node" presStyleLbl="node1" presStyleIdx="0" presStyleCnt="4">
        <dgm:presLayoutVars>
          <dgm:bulletEnabled val="1"/>
        </dgm:presLayoutVars>
      </dgm:prSet>
      <dgm:spPr/>
    </dgm:pt>
    <dgm:pt modelId="{418A6C77-5A73-4846-904A-F967FCDBFE79}" type="pres">
      <dgm:prSet presAssocID="{36312502-7F81-B04A-8DD4-3B4B437DF629}" presName="spacerL" presStyleCnt="0"/>
      <dgm:spPr/>
    </dgm:pt>
    <dgm:pt modelId="{69C24F99-9739-784F-B2FB-7602DA74077B}" type="pres">
      <dgm:prSet presAssocID="{36312502-7F81-B04A-8DD4-3B4B437DF629}" presName="sibTrans" presStyleLbl="sibTrans2D1" presStyleIdx="0" presStyleCnt="3"/>
      <dgm:spPr/>
    </dgm:pt>
    <dgm:pt modelId="{1BC5C516-5548-8042-BAA3-72261AEBF3F5}" type="pres">
      <dgm:prSet presAssocID="{36312502-7F81-B04A-8DD4-3B4B437DF629}" presName="spacerR" presStyleCnt="0"/>
      <dgm:spPr/>
    </dgm:pt>
    <dgm:pt modelId="{02D344D6-C9EA-E546-B2A0-BFAC4147BDB0}" type="pres">
      <dgm:prSet presAssocID="{04EBE33A-BCBD-9446-81FD-1C46FA6F490F}" presName="node" presStyleLbl="node1" presStyleIdx="1" presStyleCnt="4">
        <dgm:presLayoutVars>
          <dgm:bulletEnabled val="1"/>
        </dgm:presLayoutVars>
      </dgm:prSet>
      <dgm:spPr/>
    </dgm:pt>
    <dgm:pt modelId="{8FF69603-CC60-FE46-84E3-A28B7534F37A}" type="pres">
      <dgm:prSet presAssocID="{D0A74C87-361C-DD4F-9C6F-E7ED4E391010}" presName="spacerL" presStyleCnt="0"/>
      <dgm:spPr/>
    </dgm:pt>
    <dgm:pt modelId="{7D1C9CBF-89A8-2345-804A-DAB234F91857}" type="pres">
      <dgm:prSet presAssocID="{D0A74C87-361C-DD4F-9C6F-E7ED4E391010}" presName="sibTrans" presStyleLbl="sibTrans2D1" presStyleIdx="1" presStyleCnt="3"/>
      <dgm:spPr/>
    </dgm:pt>
    <dgm:pt modelId="{2C2608FA-91C6-D246-93F5-19C9D716DF57}" type="pres">
      <dgm:prSet presAssocID="{D0A74C87-361C-DD4F-9C6F-E7ED4E391010}" presName="spacerR" presStyleCnt="0"/>
      <dgm:spPr/>
    </dgm:pt>
    <dgm:pt modelId="{37501195-9A4B-3744-AAA2-DF6C0B0B9A27}" type="pres">
      <dgm:prSet presAssocID="{838E2E11-724F-DF4E-AE20-075DAF8E247E}" presName="node" presStyleLbl="node1" presStyleIdx="2" presStyleCnt="4" custScaleX="126754">
        <dgm:presLayoutVars>
          <dgm:bulletEnabled val="1"/>
        </dgm:presLayoutVars>
      </dgm:prSet>
      <dgm:spPr/>
    </dgm:pt>
    <dgm:pt modelId="{FCE4A500-21C4-484A-A628-53D2025A7C13}" type="pres">
      <dgm:prSet presAssocID="{FD870B83-F899-E240-9207-869E2522CFC6}" presName="spacerL" presStyleCnt="0"/>
      <dgm:spPr/>
    </dgm:pt>
    <dgm:pt modelId="{208D6CD6-6DDF-334A-9025-327CB1E14949}" type="pres">
      <dgm:prSet presAssocID="{FD870B83-F899-E240-9207-869E2522CFC6}" presName="sibTrans" presStyleLbl="sibTrans2D1" presStyleIdx="2" presStyleCnt="3"/>
      <dgm:spPr/>
    </dgm:pt>
    <dgm:pt modelId="{2610A315-8A64-7248-A741-78D2989F65E9}" type="pres">
      <dgm:prSet presAssocID="{FD870B83-F899-E240-9207-869E2522CFC6}" presName="spacerR" presStyleCnt="0"/>
      <dgm:spPr/>
    </dgm:pt>
    <dgm:pt modelId="{FCEA9A28-E0B3-1F4B-9DBE-5CF7D48D8231}" type="pres">
      <dgm:prSet presAssocID="{DBCDDE0F-F651-3347-8C06-41FED0E0A362}" presName="node" presStyleLbl="node1" presStyleIdx="3" presStyleCnt="4">
        <dgm:presLayoutVars>
          <dgm:bulletEnabled val="1"/>
        </dgm:presLayoutVars>
      </dgm:prSet>
      <dgm:spPr/>
    </dgm:pt>
  </dgm:ptLst>
  <dgm:cxnLst>
    <dgm:cxn modelId="{BCD4DE05-469A-3E48-85C4-7E8DE13D8525}" srcId="{D5172573-057B-0747-B298-B6774CCF66DE}" destId="{04EBE33A-BCBD-9446-81FD-1C46FA6F490F}" srcOrd="1" destOrd="0" parTransId="{815245CE-85C1-5E4D-8C17-912243E4B460}" sibTransId="{D0A74C87-361C-DD4F-9C6F-E7ED4E391010}"/>
    <dgm:cxn modelId="{55C97A07-4F42-6246-B441-5126347A5545}" srcId="{D5172573-057B-0747-B298-B6774CCF66DE}" destId="{838E2E11-724F-DF4E-AE20-075DAF8E247E}" srcOrd="2" destOrd="0" parTransId="{1C1450CA-EF28-DB42-9685-BC43A7733387}" sibTransId="{FD870B83-F899-E240-9207-869E2522CFC6}"/>
    <dgm:cxn modelId="{4962BD29-0045-1B4D-9C1F-DEAF3B3CDD57}" type="presOf" srcId="{838E2E11-724F-DF4E-AE20-075DAF8E247E}" destId="{37501195-9A4B-3744-AAA2-DF6C0B0B9A27}" srcOrd="0" destOrd="0" presId="urn:microsoft.com/office/officeart/2005/8/layout/equation1"/>
    <dgm:cxn modelId="{AB413D4B-2DC5-B145-902F-9F980A640B86}" type="presOf" srcId="{D5172573-057B-0747-B298-B6774CCF66DE}" destId="{7AD2CDEF-F2DB-5041-A9AE-B2724BE2DE31}" srcOrd="0" destOrd="0" presId="urn:microsoft.com/office/officeart/2005/8/layout/equation1"/>
    <dgm:cxn modelId="{FA560D62-D585-C041-8541-6435FA647EF7}" type="presOf" srcId="{24427A9C-F6AE-2147-8C39-4C2D4787FACC}" destId="{6E94DEFB-9981-4549-A9B3-4852C6DBCCC8}" srcOrd="0" destOrd="0" presId="urn:microsoft.com/office/officeart/2005/8/layout/equation1"/>
    <dgm:cxn modelId="{43CB9262-E493-D446-9FBA-3CEC27443526}" type="presOf" srcId="{DBCDDE0F-F651-3347-8C06-41FED0E0A362}" destId="{FCEA9A28-E0B3-1F4B-9DBE-5CF7D48D8231}" srcOrd="0" destOrd="0" presId="urn:microsoft.com/office/officeart/2005/8/layout/equation1"/>
    <dgm:cxn modelId="{76DA6774-E229-4B47-828B-E7945538BF8B}" srcId="{D5172573-057B-0747-B298-B6774CCF66DE}" destId="{DBCDDE0F-F651-3347-8C06-41FED0E0A362}" srcOrd="3" destOrd="0" parTransId="{AE85D6EA-13E6-5247-B62F-9561ACF1D0C7}" sibTransId="{FA6D4F11-07F6-3044-89A5-58D143F35A03}"/>
    <dgm:cxn modelId="{72351980-7FDB-874D-971E-CA9B162456DF}" srcId="{D5172573-057B-0747-B298-B6774CCF66DE}" destId="{24427A9C-F6AE-2147-8C39-4C2D4787FACC}" srcOrd="0" destOrd="0" parTransId="{DDDD512D-1E43-E340-83FC-A1F6A9EF143D}" sibTransId="{36312502-7F81-B04A-8DD4-3B4B437DF629}"/>
    <dgm:cxn modelId="{E29269AB-B930-1D44-8E25-B66D85CD8276}" type="presOf" srcId="{36312502-7F81-B04A-8DD4-3B4B437DF629}" destId="{69C24F99-9739-784F-B2FB-7602DA74077B}" srcOrd="0" destOrd="0" presId="urn:microsoft.com/office/officeart/2005/8/layout/equation1"/>
    <dgm:cxn modelId="{5C3636AF-0D29-0D41-8A94-5663904BD93B}" type="presOf" srcId="{FD870B83-F899-E240-9207-869E2522CFC6}" destId="{208D6CD6-6DDF-334A-9025-327CB1E14949}" srcOrd="0" destOrd="0" presId="urn:microsoft.com/office/officeart/2005/8/layout/equation1"/>
    <dgm:cxn modelId="{13BEBEB4-7760-784E-B6DC-BAB996744916}" type="presOf" srcId="{D0A74C87-361C-DD4F-9C6F-E7ED4E391010}" destId="{7D1C9CBF-89A8-2345-804A-DAB234F91857}" srcOrd="0" destOrd="0" presId="urn:microsoft.com/office/officeart/2005/8/layout/equation1"/>
    <dgm:cxn modelId="{6D67ADD0-FA69-044A-B1FC-839C47F47720}" type="presOf" srcId="{04EBE33A-BCBD-9446-81FD-1C46FA6F490F}" destId="{02D344D6-C9EA-E546-B2A0-BFAC4147BDB0}" srcOrd="0" destOrd="0" presId="urn:microsoft.com/office/officeart/2005/8/layout/equation1"/>
    <dgm:cxn modelId="{73E6C6E6-304D-8D44-9BAA-B3838B4175FC}" type="presParOf" srcId="{7AD2CDEF-F2DB-5041-A9AE-B2724BE2DE31}" destId="{6E94DEFB-9981-4549-A9B3-4852C6DBCCC8}" srcOrd="0" destOrd="0" presId="urn:microsoft.com/office/officeart/2005/8/layout/equation1"/>
    <dgm:cxn modelId="{B2AAA9D4-5D3D-014A-A1F6-1797366A0579}" type="presParOf" srcId="{7AD2CDEF-F2DB-5041-A9AE-B2724BE2DE31}" destId="{418A6C77-5A73-4846-904A-F967FCDBFE79}" srcOrd="1" destOrd="0" presId="urn:microsoft.com/office/officeart/2005/8/layout/equation1"/>
    <dgm:cxn modelId="{2B73BD1B-CCF2-6D40-89BB-FAB3D51939AD}" type="presParOf" srcId="{7AD2CDEF-F2DB-5041-A9AE-B2724BE2DE31}" destId="{69C24F99-9739-784F-B2FB-7602DA74077B}" srcOrd="2" destOrd="0" presId="urn:microsoft.com/office/officeart/2005/8/layout/equation1"/>
    <dgm:cxn modelId="{61A987E0-FD3C-314E-8588-EA64F7B2C304}" type="presParOf" srcId="{7AD2CDEF-F2DB-5041-A9AE-B2724BE2DE31}" destId="{1BC5C516-5548-8042-BAA3-72261AEBF3F5}" srcOrd="3" destOrd="0" presId="urn:microsoft.com/office/officeart/2005/8/layout/equation1"/>
    <dgm:cxn modelId="{39623B19-8D13-1A4E-BC39-2FCA488740E2}" type="presParOf" srcId="{7AD2CDEF-F2DB-5041-A9AE-B2724BE2DE31}" destId="{02D344D6-C9EA-E546-B2A0-BFAC4147BDB0}" srcOrd="4" destOrd="0" presId="urn:microsoft.com/office/officeart/2005/8/layout/equation1"/>
    <dgm:cxn modelId="{A30DC044-C8A4-C74E-9842-33E0C1BA63FC}" type="presParOf" srcId="{7AD2CDEF-F2DB-5041-A9AE-B2724BE2DE31}" destId="{8FF69603-CC60-FE46-84E3-A28B7534F37A}" srcOrd="5" destOrd="0" presId="urn:microsoft.com/office/officeart/2005/8/layout/equation1"/>
    <dgm:cxn modelId="{971095CC-F708-264B-BFBE-A49AF943ABB4}" type="presParOf" srcId="{7AD2CDEF-F2DB-5041-A9AE-B2724BE2DE31}" destId="{7D1C9CBF-89A8-2345-804A-DAB234F91857}" srcOrd="6" destOrd="0" presId="urn:microsoft.com/office/officeart/2005/8/layout/equation1"/>
    <dgm:cxn modelId="{CCAE7233-0497-F749-B733-598BFC2B9E88}" type="presParOf" srcId="{7AD2CDEF-F2DB-5041-A9AE-B2724BE2DE31}" destId="{2C2608FA-91C6-D246-93F5-19C9D716DF57}" srcOrd="7" destOrd="0" presId="urn:microsoft.com/office/officeart/2005/8/layout/equation1"/>
    <dgm:cxn modelId="{E36820AD-4925-7B4E-B3F6-B0C7198AF62C}" type="presParOf" srcId="{7AD2CDEF-F2DB-5041-A9AE-B2724BE2DE31}" destId="{37501195-9A4B-3744-AAA2-DF6C0B0B9A27}" srcOrd="8" destOrd="0" presId="urn:microsoft.com/office/officeart/2005/8/layout/equation1"/>
    <dgm:cxn modelId="{EB2297FE-0AE7-2A48-96CD-90D74A109E80}" type="presParOf" srcId="{7AD2CDEF-F2DB-5041-A9AE-B2724BE2DE31}" destId="{FCE4A500-21C4-484A-A628-53D2025A7C13}" srcOrd="9" destOrd="0" presId="urn:microsoft.com/office/officeart/2005/8/layout/equation1"/>
    <dgm:cxn modelId="{263B63C9-DD58-FA49-AC36-51B4A23A14F9}" type="presParOf" srcId="{7AD2CDEF-F2DB-5041-A9AE-B2724BE2DE31}" destId="{208D6CD6-6DDF-334A-9025-327CB1E14949}" srcOrd="10" destOrd="0" presId="urn:microsoft.com/office/officeart/2005/8/layout/equation1"/>
    <dgm:cxn modelId="{E8DFF68F-8D5C-8A47-8D9B-46369DFDA39F}" type="presParOf" srcId="{7AD2CDEF-F2DB-5041-A9AE-B2724BE2DE31}" destId="{2610A315-8A64-7248-A741-78D2989F65E9}" srcOrd="11" destOrd="0" presId="urn:microsoft.com/office/officeart/2005/8/layout/equation1"/>
    <dgm:cxn modelId="{DAB5786D-A20A-9D4E-9375-44B2B2D21066}" type="presParOf" srcId="{7AD2CDEF-F2DB-5041-A9AE-B2724BE2DE31}" destId="{FCEA9A28-E0B3-1F4B-9DBE-5CF7D48D8231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139C2-3660-5445-A499-F1D2BDF445A3}">
      <dsp:nvSpPr>
        <dsp:cNvPr id="0" name=""/>
        <dsp:cNvSpPr/>
      </dsp:nvSpPr>
      <dsp:spPr>
        <a:xfrm>
          <a:off x="817724" y="660798"/>
          <a:ext cx="4641570" cy="4641570"/>
        </a:xfrm>
        <a:prstGeom prst="blockArc">
          <a:avLst>
            <a:gd name="adj1" fmla="val 12600000"/>
            <a:gd name="adj2" fmla="val 16200000"/>
            <a:gd name="adj3" fmla="val 4520"/>
          </a:avLst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46AAAC2-E2B6-E649-9C15-FDD8264B39B2}">
      <dsp:nvSpPr>
        <dsp:cNvPr id="0" name=""/>
        <dsp:cNvSpPr/>
      </dsp:nvSpPr>
      <dsp:spPr>
        <a:xfrm>
          <a:off x="817724" y="660798"/>
          <a:ext cx="4641570" cy="4641570"/>
        </a:xfrm>
        <a:prstGeom prst="blockArc">
          <a:avLst>
            <a:gd name="adj1" fmla="val 9000000"/>
            <a:gd name="adj2" fmla="val 12600000"/>
            <a:gd name="adj3" fmla="val 4520"/>
          </a:avLst>
        </a:prstGeom>
        <a:gradFill rotWithShape="0">
          <a:gsLst>
            <a:gs pos="0">
              <a:schemeClr val="accent4">
                <a:hueOff val="-2815956"/>
                <a:satOff val="-28903"/>
                <a:lumOff val="120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815956"/>
                <a:satOff val="-28903"/>
                <a:lumOff val="120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815956"/>
                <a:satOff val="-28903"/>
                <a:lumOff val="120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22E293-6EAF-A54B-8C82-DA5261F5F743}">
      <dsp:nvSpPr>
        <dsp:cNvPr id="0" name=""/>
        <dsp:cNvSpPr/>
      </dsp:nvSpPr>
      <dsp:spPr>
        <a:xfrm>
          <a:off x="817724" y="660798"/>
          <a:ext cx="4641570" cy="4641570"/>
        </a:xfrm>
        <a:prstGeom prst="blockArc">
          <a:avLst>
            <a:gd name="adj1" fmla="val 5400000"/>
            <a:gd name="adj2" fmla="val 9000000"/>
            <a:gd name="adj3" fmla="val 4520"/>
          </a:avLst>
        </a:prstGeom>
        <a:gradFill rotWithShape="0">
          <a:gsLst>
            <a:gs pos="0">
              <a:schemeClr val="accent4">
                <a:hueOff val="-2111967"/>
                <a:satOff val="-21677"/>
                <a:lumOff val="9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111967"/>
                <a:satOff val="-21677"/>
                <a:lumOff val="9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111967"/>
                <a:satOff val="-21677"/>
                <a:lumOff val="9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100E4E-9174-0544-A7B2-D12BE5CC2F2C}">
      <dsp:nvSpPr>
        <dsp:cNvPr id="0" name=""/>
        <dsp:cNvSpPr/>
      </dsp:nvSpPr>
      <dsp:spPr>
        <a:xfrm>
          <a:off x="817724" y="660798"/>
          <a:ext cx="4641570" cy="4641570"/>
        </a:xfrm>
        <a:prstGeom prst="blockArc">
          <a:avLst>
            <a:gd name="adj1" fmla="val 1800000"/>
            <a:gd name="adj2" fmla="val 5400000"/>
            <a:gd name="adj3" fmla="val 4520"/>
          </a:avLst>
        </a:prstGeom>
        <a:gradFill rotWithShape="0">
          <a:gsLst>
            <a:gs pos="0">
              <a:schemeClr val="accent4">
                <a:hueOff val="-1407978"/>
                <a:satOff val="-14452"/>
                <a:lumOff val="60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407978"/>
                <a:satOff val="-14452"/>
                <a:lumOff val="60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407978"/>
                <a:satOff val="-14452"/>
                <a:lumOff val="60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781D8D-B72B-DB43-8184-782C365439D2}">
      <dsp:nvSpPr>
        <dsp:cNvPr id="0" name=""/>
        <dsp:cNvSpPr/>
      </dsp:nvSpPr>
      <dsp:spPr>
        <a:xfrm>
          <a:off x="817724" y="660798"/>
          <a:ext cx="4641570" cy="4641570"/>
        </a:xfrm>
        <a:prstGeom prst="blockArc">
          <a:avLst>
            <a:gd name="adj1" fmla="val 19800000"/>
            <a:gd name="adj2" fmla="val 1800000"/>
            <a:gd name="adj3" fmla="val 4520"/>
          </a:avLst>
        </a:prstGeom>
        <a:gradFill rotWithShape="0">
          <a:gsLst>
            <a:gs pos="0">
              <a:schemeClr val="accent4">
                <a:hueOff val="-703989"/>
                <a:satOff val="-7226"/>
                <a:lumOff val="3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703989"/>
                <a:satOff val="-7226"/>
                <a:lumOff val="3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703989"/>
                <a:satOff val="-7226"/>
                <a:lumOff val="3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2BBD0C-3990-D84F-8EEE-E4EF1E8BD6B2}">
      <dsp:nvSpPr>
        <dsp:cNvPr id="0" name=""/>
        <dsp:cNvSpPr/>
      </dsp:nvSpPr>
      <dsp:spPr>
        <a:xfrm>
          <a:off x="817724" y="660798"/>
          <a:ext cx="4641570" cy="4641570"/>
        </a:xfrm>
        <a:prstGeom prst="blockArc">
          <a:avLst>
            <a:gd name="adj1" fmla="val 16200000"/>
            <a:gd name="adj2" fmla="val 19800000"/>
            <a:gd name="adj3" fmla="val 452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B0FF794-7C60-9341-8FD7-FA8B872EBB6C}">
      <dsp:nvSpPr>
        <dsp:cNvPr id="0" name=""/>
        <dsp:cNvSpPr/>
      </dsp:nvSpPr>
      <dsp:spPr>
        <a:xfrm>
          <a:off x="1757383" y="1940991"/>
          <a:ext cx="2762252" cy="20811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A" sz="2000" b="0" i="0" kern="1200" dirty="0">
              <a:latin typeface="American Typewriter" panose="02090604020004020304" pitchFamily="18" charset="77"/>
            </a:rPr>
            <a:t>Peculiaridades de la generación net</a:t>
          </a:r>
          <a:endParaRPr lang="es-ES" sz="2000" b="0" i="0" kern="1200" dirty="0">
            <a:latin typeface="American Typewriter" panose="02090604020004020304" pitchFamily="18" charset="77"/>
          </a:endParaRPr>
        </a:p>
      </dsp:txBody>
      <dsp:txXfrm>
        <a:off x="2161905" y="2245773"/>
        <a:ext cx="1953208" cy="1471620"/>
      </dsp:txXfrm>
    </dsp:sp>
    <dsp:sp modelId="{10987F05-8A86-9D4D-96C9-2DB2D5C3A69F}">
      <dsp:nvSpPr>
        <dsp:cNvPr id="0" name=""/>
        <dsp:cNvSpPr/>
      </dsp:nvSpPr>
      <dsp:spPr>
        <a:xfrm>
          <a:off x="2286890" y="177378"/>
          <a:ext cx="1703237" cy="107173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Son Tecnófilos.</a:t>
          </a:r>
        </a:p>
      </dsp:txBody>
      <dsp:txXfrm>
        <a:off x="2536323" y="334329"/>
        <a:ext cx="1204371" cy="757828"/>
      </dsp:txXfrm>
    </dsp:sp>
    <dsp:sp modelId="{2AF864E7-4DAC-2D47-B0C5-2A95D2667FC2}">
      <dsp:nvSpPr>
        <dsp:cNvPr id="0" name=""/>
        <dsp:cNvSpPr/>
      </dsp:nvSpPr>
      <dsp:spPr>
        <a:xfrm>
          <a:off x="4145302" y="1357496"/>
          <a:ext cx="1915293" cy="979834"/>
        </a:xfrm>
        <a:prstGeom prst="ellipse">
          <a:avLst/>
        </a:prstGeom>
        <a:gradFill rotWithShape="0">
          <a:gsLst>
            <a:gs pos="0">
              <a:schemeClr val="accent4">
                <a:hueOff val="-703989"/>
                <a:satOff val="-7226"/>
                <a:lumOff val="302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703989"/>
                <a:satOff val="-7226"/>
                <a:lumOff val="302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703989"/>
                <a:satOff val="-7226"/>
                <a:lumOff val="302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Poseen Capacidad Adaptación.</a:t>
          </a:r>
        </a:p>
      </dsp:txBody>
      <dsp:txXfrm>
        <a:off x="4425790" y="1500989"/>
        <a:ext cx="1354317" cy="692848"/>
      </dsp:txXfrm>
    </dsp:sp>
    <dsp:sp modelId="{4C199B92-F0A7-1F4D-8841-E34A3B94391B}">
      <dsp:nvSpPr>
        <dsp:cNvPr id="0" name=""/>
        <dsp:cNvSpPr/>
      </dsp:nvSpPr>
      <dsp:spPr>
        <a:xfrm>
          <a:off x="4092353" y="3387338"/>
          <a:ext cx="2021190" cy="1456829"/>
        </a:xfrm>
        <a:prstGeom prst="ellipse">
          <a:avLst/>
        </a:prstGeom>
        <a:gradFill rotWithShape="0">
          <a:gsLst>
            <a:gs pos="0">
              <a:schemeClr val="accent4">
                <a:hueOff val="-1407978"/>
                <a:satOff val="-14452"/>
                <a:lumOff val="60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407978"/>
                <a:satOff val="-14452"/>
                <a:lumOff val="60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407978"/>
                <a:satOff val="-14452"/>
                <a:lumOff val="60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Quieren Participar activamente en su aprendizaje.</a:t>
          </a:r>
        </a:p>
      </dsp:txBody>
      <dsp:txXfrm>
        <a:off x="4388349" y="3600686"/>
        <a:ext cx="1429198" cy="1030133"/>
      </dsp:txXfrm>
    </dsp:sp>
    <dsp:sp modelId="{A6C13353-2A9C-C942-8A79-0AE9DDB734FC}">
      <dsp:nvSpPr>
        <dsp:cNvPr id="0" name=""/>
        <dsp:cNvSpPr/>
      </dsp:nvSpPr>
      <dsp:spPr>
        <a:xfrm>
          <a:off x="2047927" y="4680142"/>
          <a:ext cx="2181164" cy="1139560"/>
        </a:xfrm>
        <a:prstGeom prst="ellipse">
          <a:avLst/>
        </a:prstGeom>
        <a:gradFill rotWithShape="0">
          <a:gsLst>
            <a:gs pos="0">
              <a:schemeClr val="accent4">
                <a:hueOff val="-2111967"/>
                <a:satOff val="-21677"/>
                <a:lumOff val="90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111967"/>
                <a:satOff val="-21677"/>
                <a:lumOff val="90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111967"/>
                <a:satOff val="-21677"/>
                <a:lumOff val="90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Mayor nivel de Decodificación visual.</a:t>
          </a:r>
        </a:p>
      </dsp:txBody>
      <dsp:txXfrm>
        <a:off x="2367351" y="4847027"/>
        <a:ext cx="1542316" cy="805790"/>
      </dsp:txXfrm>
    </dsp:sp>
    <dsp:sp modelId="{BEB62577-2D5B-8344-B094-62DA442FED65}">
      <dsp:nvSpPr>
        <dsp:cNvPr id="0" name=""/>
        <dsp:cNvSpPr/>
      </dsp:nvSpPr>
      <dsp:spPr>
        <a:xfrm>
          <a:off x="63652" y="3494619"/>
          <a:ext cx="2220834" cy="1242267"/>
        </a:xfrm>
        <a:prstGeom prst="ellipse">
          <a:avLst/>
        </a:prstGeom>
        <a:gradFill rotWithShape="0">
          <a:gsLst>
            <a:gs pos="0">
              <a:schemeClr val="accent4">
                <a:hueOff val="-2815956"/>
                <a:satOff val="-28903"/>
                <a:lumOff val="1207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815956"/>
                <a:satOff val="-28903"/>
                <a:lumOff val="1207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815956"/>
                <a:satOff val="-28903"/>
                <a:lumOff val="1207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Procesos de Atención con márgenes muy grandes.</a:t>
          </a:r>
        </a:p>
      </dsp:txBody>
      <dsp:txXfrm>
        <a:off x="388886" y="3676545"/>
        <a:ext cx="1570366" cy="878415"/>
      </dsp:txXfrm>
    </dsp:sp>
    <dsp:sp modelId="{38DCD960-BB2B-004B-A213-C965C6AC0697}">
      <dsp:nvSpPr>
        <dsp:cNvPr id="0" name=""/>
        <dsp:cNvSpPr/>
      </dsp:nvSpPr>
      <dsp:spPr>
        <a:xfrm>
          <a:off x="110052" y="1360352"/>
          <a:ext cx="2128034" cy="974123"/>
        </a:xfrm>
        <a:prstGeom prst="ellipse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Son Ambivalentes.</a:t>
          </a:r>
        </a:p>
      </dsp:txBody>
      <dsp:txXfrm>
        <a:off x="421695" y="1503009"/>
        <a:ext cx="1504748" cy="688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186B6-CDED-A14C-A0C2-37C03B7B1297}">
      <dsp:nvSpPr>
        <dsp:cNvPr id="0" name=""/>
        <dsp:cNvSpPr/>
      </dsp:nvSpPr>
      <dsp:spPr>
        <a:xfrm>
          <a:off x="121173" y="389264"/>
          <a:ext cx="2575790" cy="2575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EBA68C-484F-5046-8A7A-D3410447FBB0}">
      <dsp:nvSpPr>
        <dsp:cNvPr id="0" name=""/>
        <dsp:cNvSpPr/>
      </dsp:nvSpPr>
      <dsp:spPr>
        <a:xfrm>
          <a:off x="422285" y="2687771"/>
          <a:ext cx="2575790" cy="2192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Buen uso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Empleo.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Naturaleza.</a:t>
          </a:r>
        </a:p>
      </dsp:txBody>
      <dsp:txXfrm>
        <a:off x="486506" y="2751992"/>
        <a:ext cx="2447348" cy="2064225"/>
      </dsp:txXfrm>
    </dsp:sp>
    <dsp:sp modelId="{D3661908-F3DA-4448-999D-B83D8236641C}">
      <dsp:nvSpPr>
        <dsp:cNvPr id="0" name=""/>
        <dsp:cNvSpPr/>
      </dsp:nvSpPr>
      <dsp:spPr>
        <a:xfrm rot="123068">
          <a:off x="3167111" y="1439086"/>
          <a:ext cx="470599" cy="6189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/>
        </a:p>
      </dsp:txBody>
      <dsp:txXfrm>
        <a:off x="3167156" y="1560344"/>
        <a:ext cx="329419" cy="371356"/>
      </dsp:txXfrm>
    </dsp:sp>
    <dsp:sp modelId="{51F20BB0-4562-CE40-B505-D28BDA5252FF}">
      <dsp:nvSpPr>
        <dsp:cNvPr id="0" name=""/>
        <dsp:cNvSpPr/>
      </dsp:nvSpPr>
      <dsp:spPr>
        <a:xfrm>
          <a:off x="4040673" y="529638"/>
          <a:ext cx="2575790" cy="2575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0522EAC-A072-9449-A348-52460A0CE445}">
      <dsp:nvSpPr>
        <dsp:cNvPr id="0" name=""/>
        <dsp:cNvSpPr/>
      </dsp:nvSpPr>
      <dsp:spPr>
        <a:xfrm>
          <a:off x="4415658" y="3064538"/>
          <a:ext cx="2575790" cy="1690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68678"/>
                <a:satOff val="-2344"/>
                <a:lumOff val="-49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568678"/>
                <a:satOff val="-2344"/>
                <a:lumOff val="-49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568678"/>
                <a:satOff val="-2344"/>
                <a:lumOff val="-49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Finalidad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Al proceso</a:t>
          </a:r>
        </a:p>
      </dsp:txBody>
      <dsp:txXfrm>
        <a:off x="4465165" y="3114045"/>
        <a:ext cx="2476776" cy="1591296"/>
      </dsp:txXfrm>
    </dsp:sp>
    <dsp:sp modelId="{0BA704B9-2CA4-584A-A664-780D25BAE18D}">
      <dsp:nvSpPr>
        <dsp:cNvPr id="0" name=""/>
        <dsp:cNvSpPr/>
      </dsp:nvSpPr>
      <dsp:spPr>
        <a:xfrm rot="21574005">
          <a:off x="7024694" y="1493701"/>
          <a:ext cx="408248" cy="61892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37357"/>
                <a:satOff val="-4689"/>
                <a:lumOff val="-9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600" kern="1200"/>
        </a:p>
      </dsp:txBody>
      <dsp:txXfrm>
        <a:off x="7024696" y="1617949"/>
        <a:ext cx="285774" cy="371356"/>
      </dsp:txXfrm>
    </dsp:sp>
    <dsp:sp modelId="{94760220-0216-AC4F-B253-8E4AD1E57C42}">
      <dsp:nvSpPr>
        <dsp:cNvPr id="0" name=""/>
        <dsp:cNvSpPr/>
      </dsp:nvSpPr>
      <dsp:spPr>
        <a:xfrm>
          <a:off x="7782855" y="500094"/>
          <a:ext cx="2905568" cy="25757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5C9D8D-B01B-C84E-9342-6090A684C95C}">
      <dsp:nvSpPr>
        <dsp:cNvPr id="0" name=""/>
        <dsp:cNvSpPr/>
      </dsp:nvSpPr>
      <dsp:spPr>
        <a:xfrm>
          <a:off x="8307970" y="2916791"/>
          <a:ext cx="2575790" cy="2163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137357"/>
                <a:satOff val="-4689"/>
                <a:lumOff val="-9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-1137357"/>
                <a:satOff val="-4689"/>
                <a:lumOff val="-9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-1137357"/>
                <a:satOff val="-4689"/>
                <a:lumOff val="-9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dirty="0"/>
            <a:t>Ajustarse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600" kern="1200" dirty="0"/>
            <a:t>Sea capaz de dar resultados.</a:t>
          </a:r>
        </a:p>
      </dsp:txBody>
      <dsp:txXfrm>
        <a:off x="8371326" y="2980147"/>
        <a:ext cx="2449078" cy="2036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4DEFB-9981-4549-A9B3-4852C6DBCCC8}">
      <dsp:nvSpPr>
        <dsp:cNvPr id="0" name=""/>
        <dsp:cNvSpPr/>
      </dsp:nvSpPr>
      <dsp:spPr>
        <a:xfrm>
          <a:off x="4731" y="841630"/>
          <a:ext cx="1382088" cy="13820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Acceso</a:t>
          </a:r>
        </a:p>
      </dsp:txBody>
      <dsp:txXfrm>
        <a:off x="207133" y="1044032"/>
        <a:ext cx="977284" cy="977284"/>
      </dsp:txXfrm>
    </dsp:sp>
    <dsp:sp modelId="{69C24F99-9739-784F-B2FB-7602DA74077B}">
      <dsp:nvSpPr>
        <dsp:cNvPr id="0" name=""/>
        <dsp:cNvSpPr/>
      </dsp:nvSpPr>
      <dsp:spPr>
        <a:xfrm>
          <a:off x="1499046" y="1131868"/>
          <a:ext cx="801611" cy="801611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>
            <a:latin typeface="American Typewriter" panose="02090604020004020304" pitchFamily="18" charset="77"/>
          </a:endParaRPr>
        </a:p>
      </dsp:txBody>
      <dsp:txXfrm>
        <a:off x="1605300" y="1438404"/>
        <a:ext cx="589103" cy="188539"/>
      </dsp:txXfrm>
    </dsp:sp>
    <dsp:sp modelId="{02D344D6-C9EA-E546-B2A0-BFAC4147BDB0}">
      <dsp:nvSpPr>
        <dsp:cNvPr id="0" name=""/>
        <dsp:cNvSpPr/>
      </dsp:nvSpPr>
      <dsp:spPr>
        <a:xfrm>
          <a:off x="2412883" y="841630"/>
          <a:ext cx="1382088" cy="1382088"/>
        </a:xfrm>
        <a:prstGeom prst="ellipse">
          <a:avLst/>
        </a:prstGeom>
        <a:gradFill rotWithShape="0">
          <a:gsLst>
            <a:gs pos="0">
              <a:schemeClr val="accent4">
                <a:hueOff val="-1173315"/>
                <a:satOff val="-12043"/>
                <a:lumOff val="50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173315"/>
                <a:satOff val="-12043"/>
                <a:lumOff val="50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173315"/>
                <a:satOff val="-12043"/>
                <a:lumOff val="50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Empleo</a:t>
          </a:r>
        </a:p>
      </dsp:txBody>
      <dsp:txXfrm>
        <a:off x="2615285" y="1044032"/>
        <a:ext cx="977284" cy="977284"/>
      </dsp:txXfrm>
    </dsp:sp>
    <dsp:sp modelId="{7D1C9CBF-89A8-2345-804A-DAB234F91857}">
      <dsp:nvSpPr>
        <dsp:cNvPr id="0" name=""/>
        <dsp:cNvSpPr/>
      </dsp:nvSpPr>
      <dsp:spPr>
        <a:xfrm>
          <a:off x="3907197" y="1131868"/>
          <a:ext cx="801611" cy="801611"/>
        </a:xfrm>
        <a:prstGeom prst="mathPlus">
          <a:avLst/>
        </a:prstGeom>
        <a:gradFill rotWithShape="0">
          <a:gsLst>
            <a:gs pos="0">
              <a:schemeClr val="accent4">
                <a:hueOff val="-1759972"/>
                <a:satOff val="-18065"/>
                <a:lumOff val="755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1759972"/>
                <a:satOff val="-18065"/>
                <a:lumOff val="755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1759972"/>
                <a:satOff val="-18065"/>
                <a:lumOff val="755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>
            <a:latin typeface="American Typewriter" panose="02090604020004020304" pitchFamily="18" charset="77"/>
          </a:endParaRPr>
        </a:p>
      </dsp:txBody>
      <dsp:txXfrm>
        <a:off x="4013451" y="1438404"/>
        <a:ext cx="589103" cy="188539"/>
      </dsp:txXfrm>
    </dsp:sp>
    <dsp:sp modelId="{37501195-9A4B-3744-AAA2-DF6C0B0B9A27}">
      <dsp:nvSpPr>
        <dsp:cNvPr id="0" name=""/>
        <dsp:cNvSpPr/>
      </dsp:nvSpPr>
      <dsp:spPr>
        <a:xfrm>
          <a:off x="4821034" y="841630"/>
          <a:ext cx="1751852" cy="1382088"/>
        </a:xfrm>
        <a:prstGeom prst="ellipse">
          <a:avLst/>
        </a:prstGeom>
        <a:gradFill rotWithShape="0">
          <a:gsLst>
            <a:gs pos="0">
              <a:schemeClr val="accent4">
                <a:hueOff val="-2346630"/>
                <a:satOff val="-24086"/>
                <a:lumOff val="1006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2346630"/>
                <a:satOff val="-24086"/>
                <a:lumOff val="1006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2346630"/>
                <a:satOff val="-24086"/>
                <a:lumOff val="1006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Integración</a:t>
          </a:r>
        </a:p>
      </dsp:txBody>
      <dsp:txXfrm>
        <a:off x="5077587" y="1044032"/>
        <a:ext cx="1238746" cy="977284"/>
      </dsp:txXfrm>
    </dsp:sp>
    <dsp:sp modelId="{208D6CD6-6DDF-334A-9025-327CB1E14949}">
      <dsp:nvSpPr>
        <dsp:cNvPr id="0" name=""/>
        <dsp:cNvSpPr/>
      </dsp:nvSpPr>
      <dsp:spPr>
        <a:xfrm>
          <a:off x="6685112" y="1131868"/>
          <a:ext cx="801611" cy="801611"/>
        </a:xfrm>
        <a:prstGeom prst="mathEqual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b="0" i="0" kern="1200">
            <a:latin typeface="American Typewriter" panose="02090604020004020304" pitchFamily="18" charset="77"/>
          </a:endParaRPr>
        </a:p>
      </dsp:txBody>
      <dsp:txXfrm>
        <a:off x="6791366" y="1297000"/>
        <a:ext cx="589103" cy="471347"/>
      </dsp:txXfrm>
    </dsp:sp>
    <dsp:sp modelId="{FCEA9A28-E0B3-1F4B-9DBE-5CF7D48D8231}">
      <dsp:nvSpPr>
        <dsp:cNvPr id="0" name=""/>
        <dsp:cNvSpPr/>
      </dsp:nvSpPr>
      <dsp:spPr>
        <a:xfrm>
          <a:off x="7598949" y="841630"/>
          <a:ext cx="1382088" cy="1382088"/>
        </a:xfrm>
        <a:prstGeom prst="ellipse">
          <a:avLst/>
        </a:prstGeom>
        <a:gradFill rotWithShape="0">
          <a:gsLst>
            <a:gs pos="0">
              <a:schemeClr val="accent4">
                <a:hueOff val="-3519944"/>
                <a:satOff val="-36129"/>
                <a:lumOff val="150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-3519944"/>
                <a:satOff val="-36129"/>
                <a:lumOff val="150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>
              <a:latin typeface="American Typewriter" panose="02090604020004020304" pitchFamily="18" charset="77"/>
            </a:rPr>
            <a:t>Enfoque AEI.</a:t>
          </a:r>
        </a:p>
      </dsp:txBody>
      <dsp:txXfrm>
        <a:off x="7801351" y="1044032"/>
        <a:ext cx="977284" cy="9772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7CDBB-85D6-9843-B0C1-D1201E73A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F88460-AEED-9549-8C57-5B0BF4DC6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A2CAEF-8C9F-F643-9EFE-67F8A121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63F79-DB75-B449-BE32-524854CB3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A317FB-4564-EB48-97B0-FD97412DE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989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BE72F7-68DB-AB4F-A418-69C3C3959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2D91D68-07AD-344C-89D9-B7FFDDD87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D8FC63-6E9F-C047-BCCB-CBBC761C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EE2809-6B9E-1048-8951-285C9179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CDCD2-651E-2941-A882-A5155676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175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4FEC6A1-88A9-DB41-88EB-7032AC494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FAD7FB7-AD25-774D-844E-738305EB8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5A6214-7A30-5148-A9D8-26F752F56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4F1BC8-CB89-7549-9967-4244D16EA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432DA7-EC30-1A4F-BA7C-601A12BA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789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5AEE8-F4E8-5945-B277-0B32A67E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73D587-A999-F44E-9AE3-5BCAB2948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0580AC-9BA2-B746-B6F1-FB684D51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4BCAAB-8CC3-704B-926C-6E3AEF00A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81A4DB-5709-5B4C-8E9F-094473A3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3274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8F106-115A-3942-9F4D-022AE35D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36F2CD-B452-2E4B-B3CE-3D5BB623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5A8339-862E-F647-8196-09266AAA3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DE4F1B-1619-5B4E-A8BD-F7551EB5B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BED181-A947-654B-AE20-36D67B60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2211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1332C7-EECF-A543-AB8D-E6E1D41E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68FE27-2DD9-624A-8F87-9FA43E7B06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D11D42-2449-F742-899E-E87614E65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235D62-8EA8-A643-A06E-479AC0305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E046CE-DB0F-1547-9E12-1E2D02628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0EF84E-A550-D94A-8A17-E00FCC47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28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D9AA48-1A32-524D-882B-449605EE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D49E3BF-18D1-274B-8DE7-AABDE749F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011B4C-BE5D-AE46-89D6-32A4F80CC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61FA1-0290-A345-AD4E-E8EFF25F6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A852D6-2EC9-4848-A03A-4E8026C06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C9FA3B-CF8B-4645-956A-EB697CA7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F35DE4-D620-0446-89B1-0E97D2B62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C4CD9FF-A4CA-1D43-A84F-635577494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6097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98901-1790-444E-9BC3-D1A9C873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AD05DB-628C-9B4F-9AB3-F8596D607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DCA2A0-BB24-A449-AE4E-029AF96CA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094EDB3-6ACF-084E-9645-140EFDB0D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84369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5079A97-FBA2-184B-A78B-E10D84D91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B78AAF-390C-7243-97B8-3F45F44E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0DD1D43-AA35-704E-815C-0442B6043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180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9912E-2395-B14E-8208-9B150AF7C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FAA78D-4AF8-AC4F-B3B6-41D2BDACC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97546A-2158-FC4B-8336-38D77A000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E0FF13-F153-FB43-992F-CB03FED18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844791A-4FB4-8B43-8618-FC28B203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A7E63A-63A5-F940-8085-EC8036E4C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16098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561616-ED3E-774B-823B-021D2AAB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C017260-0EDA-3148-9417-282ADB115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986EB7-7B70-D245-A4BD-921687AF19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BA305D-FFA1-2341-A31A-4D8229550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0EAA72A-433F-2E4F-81AA-A1231A68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9857B8-0478-4249-B413-2CE3C3DDE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1669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2">
                <a:lumMod val="5000"/>
                <a:lumOff val="95000"/>
              </a:schemeClr>
            </a:gs>
            <a:gs pos="92000">
              <a:schemeClr val="accent2">
                <a:lumMod val="45000"/>
                <a:lumOff val="55000"/>
              </a:schemeClr>
            </a:gs>
            <a:gs pos="47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7C8298-A3C0-DE41-83EC-08A9A8B0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2AD2E1-3FF5-A94C-9E4A-7F1DD6B88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11B194-62C0-4C4C-8A68-921E5EC5C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692B-8F46-624F-B89D-503EC439CA3D}" type="datetimeFigureOut">
              <a:rPr lang="es-ES_tradnl" smtClean="0"/>
              <a:t>17/1/20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3D8103-AD10-AE4C-BA94-2EAC1BB2B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297BED-1A10-234D-B2BA-9BC3FBCCA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EB5F-9FE7-5B47-82F9-62DA4CA1CCDB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081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36B810C-7183-414D-B9B9-886A22D03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690" y="3309403"/>
            <a:ext cx="3361705" cy="32457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F3D0434-7EA5-874C-9E4C-C4A24E793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8991" y="489469"/>
            <a:ext cx="9144000" cy="2387600"/>
          </a:xfrm>
          <a:solidFill>
            <a:srgbClr val="D883FF">
              <a:alpha val="29020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r>
              <a:rPr lang="es-ES_tradnl" dirty="0">
                <a:latin typeface="American Typewriter" panose="02090604020004020304" pitchFamily="18" charset="77"/>
              </a:rPr>
              <a:t>Más allá del salón de clases: Los nuevos ambientes de aprendizaje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62AF3E-CBB7-8C4D-8ED8-C77257C37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452" y="3669167"/>
            <a:ext cx="4771869" cy="2117036"/>
          </a:xfrm>
          <a:solidFill>
            <a:srgbClr val="D883FF">
              <a:alpha val="21961"/>
            </a:srgbClr>
          </a:solidFill>
        </p:spPr>
        <p:txBody>
          <a:bodyPr>
            <a:normAutofit lnSpcReduction="10000"/>
          </a:bodyPr>
          <a:lstStyle/>
          <a:p>
            <a:r>
              <a:rPr lang="es-ES_tradnl" dirty="0">
                <a:latin typeface="American Typewriter" panose="02090604020004020304" pitchFamily="18" charset="77"/>
              </a:rPr>
              <a:t>Elaborado por:</a:t>
            </a:r>
          </a:p>
          <a:p>
            <a:r>
              <a:rPr lang="es-ES_tradnl" dirty="0">
                <a:latin typeface="American Typewriter" panose="02090604020004020304" pitchFamily="18" charset="77"/>
              </a:rPr>
              <a:t>Diana C. Gallo Acosta</a:t>
            </a:r>
          </a:p>
          <a:p>
            <a:endParaRPr lang="es-ES_tradnl" dirty="0">
              <a:latin typeface="American Typewriter" panose="02090604020004020304" pitchFamily="18" charset="77"/>
            </a:endParaRPr>
          </a:p>
          <a:p>
            <a:r>
              <a:rPr lang="es-ES_tradnl" dirty="0">
                <a:latin typeface="American Typewriter" panose="02090604020004020304" pitchFamily="18" charset="77"/>
              </a:rPr>
              <a:t>Enero</a:t>
            </a:r>
          </a:p>
          <a:p>
            <a:r>
              <a:rPr lang="es-ES_tradnl" dirty="0">
                <a:latin typeface="American Typewriter" panose="02090604020004020304" pitchFamily="18" charset="77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41062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6570F5B-B0AD-1241-8E21-1A078A6D42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9AED8"/>
          </a:solidFill>
        </p:spPr>
        <p:txBody>
          <a:bodyPr/>
          <a:lstStyle/>
          <a:p>
            <a:pPr algn="ctr"/>
            <a:r>
              <a:rPr lang="es-PA" b="1" dirty="0">
                <a:latin typeface="American Typewriter" panose="02090604020004020304" pitchFamily="18" charset="77"/>
              </a:rPr>
              <a:t>La prueba "AEI"</a:t>
            </a:r>
            <a:endParaRPr lang="es-ES_tradnl" b="1" dirty="0">
              <a:latin typeface="American Typewriter" panose="02090604020004020304" pitchFamily="18" charset="77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992FC32-7352-2443-B8C7-4ED197A7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6" y="1514006"/>
            <a:ext cx="6550703" cy="493176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A708378-87F8-854D-BA48-9A195CCCC694}"/>
              </a:ext>
            </a:extLst>
          </p:cNvPr>
          <p:cNvSpPr/>
          <p:nvPr/>
        </p:nvSpPr>
        <p:spPr>
          <a:xfrm>
            <a:off x="7350177" y="1870570"/>
            <a:ext cx="4003623" cy="2956963"/>
          </a:xfrm>
          <a:prstGeom prst="rect">
            <a:avLst/>
          </a:prstGeom>
          <a:solidFill>
            <a:srgbClr val="F5DEFF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A" dirty="0">
                <a:latin typeface="American Typewriter" panose="02090604020004020304" pitchFamily="18" charset="77"/>
              </a:rPr>
              <a:t>Las respuestas a las preguntas de la Prueba AEI, nos pueden ayudar a crear una situación de aprendizaje centrada en el alumno, en su estudio independiente y en un aprendizaje cooperativo empleando tecnología. </a:t>
            </a:r>
            <a:endParaRPr lang="es-PA" dirty="0">
              <a:effectLst/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449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029BB2EC-A7E3-AB4F-A1E0-58F35406F93A}"/>
              </a:ext>
            </a:extLst>
          </p:cNvPr>
          <p:cNvSpPr/>
          <p:nvPr/>
        </p:nvSpPr>
        <p:spPr>
          <a:xfrm>
            <a:off x="1125644" y="1918023"/>
            <a:ext cx="9850775" cy="3154710"/>
          </a:xfrm>
          <a:prstGeom prst="rect">
            <a:avLst/>
          </a:prstGeom>
          <a:solidFill>
            <a:srgbClr val="F5DEFF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99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American Typewriter" panose="02090604020004020304" pitchFamily="18" charset="77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483944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4A14DD-4240-D44D-8C19-F2A38E561A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33" t="17528" r="5475" b="12343"/>
          <a:stretch/>
        </p:blipFill>
        <p:spPr>
          <a:xfrm>
            <a:off x="1903750" y="734514"/>
            <a:ext cx="8589363" cy="5146373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86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3FDC11-D0A2-D24F-8315-637E8122CB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883FF">
              <a:alpha val="25098"/>
            </a:srgbClr>
          </a:solidFill>
        </p:spPr>
        <p:txBody>
          <a:bodyPr/>
          <a:lstStyle/>
          <a:p>
            <a:pPr algn="ctr"/>
            <a:r>
              <a:rPr lang="es-ES_tradnl" b="1" dirty="0">
                <a:latin typeface="American Typewriter" panose="02090604020004020304" pitchFamily="18" charset="77"/>
              </a:rPr>
              <a:t>Introducción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4EEFAED-D7F0-1741-83FC-CAA6A13818C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6E1FF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PA" sz="2000" dirty="0">
                <a:latin typeface="American Typewriter" panose="02090604020004020304" pitchFamily="18" charset="77"/>
              </a:rPr>
              <a:t>La sociedad contemporánea se caracteriza por el impacto de las  tecnologías en nuestras vidas, tanto en lo social como en lo personal y profesional. </a:t>
            </a:r>
          </a:p>
          <a:p>
            <a:pPr algn="just">
              <a:lnSpc>
                <a:spcPct val="150000"/>
              </a:lnSpc>
            </a:pPr>
            <a:r>
              <a:rPr lang="es-PA" sz="2000" dirty="0">
                <a:latin typeface="American Typewriter" panose="02090604020004020304" pitchFamily="18" charset="77"/>
              </a:rPr>
              <a:t>Las tecnologías de la información y de las comunicaciones conocidas como TIC.</a:t>
            </a:r>
          </a:p>
          <a:p>
            <a:pPr algn="just">
              <a:lnSpc>
                <a:spcPct val="150000"/>
              </a:lnSpc>
            </a:pPr>
            <a:r>
              <a:rPr lang="es-PA" sz="2000" dirty="0">
                <a:latin typeface="American Typewriter" panose="02090604020004020304" pitchFamily="18" charset="77"/>
              </a:rPr>
              <a:t>Son diferentes los nombres designados a las nuevas generaciones, como el Net o Generación TIC haciendo referencia a la repercusión que estas tienen en su proceso de crecimiento y formación.</a:t>
            </a:r>
            <a:endParaRPr lang="es-ES_tradnl" sz="2000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2096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A942545-8F3C-8649-AFB3-526FB2CD3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088730"/>
              </p:ext>
            </p:extLst>
          </p:nvPr>
        </p:nvGraphicFramePr>
        <p:xfrm>
          <a:off x="239843" y="194872"/>
          <a:ext cx="6177197" cy="5997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9E83940E-1D6B-C44E-9D6C-C3E054B69C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373" y="1376892"/>
            <a:ext cx="4552161" cy="363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522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graphicEl>
                                              <a:dgm id="{EB0FF794-7C60-9341-8FD7-FA8B872EB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EB0FF794-7C60-9341-8FD7-FA8B872EB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EB0FF794-7C60-9341-8FD7-FA8B872EB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EB0FF794-7C60-9341-8FD7-FA8B872EB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10987F05-8A86-9D4D-96C9-2DB2D5C3A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10987F05-8A86-9D4D-96C9-2DB2D5C3A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10987F05-8A86-9D4D-96C9-2DB2D5C3A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10987F05-8A86-9D4D-96C9-2DB2D5C3A6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282BBD0C-3990-D84F-8EEE-E4EF1E8BD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282BBD0C-3990-D84F-8EEE-E4EF1E8BD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282BBD0C-3990-D84F-8EEE-E4EF1E8BD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282BBD0C-3990-D84F-8EEE-E4EF1E8BD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2AF864E7-4DAC-2D47-B0C5-2A95D2667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2AF864E7-4DAC-2D47-B0C5-2A95D2667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2AF864E7-4DAC-2D47-B0C5-2A95D2667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2AF864E7-4DAC-2D47-B0C5-2A95D2667F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5781D8D-B72B-DB43-8184-782C3654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5781D8D-B72B-DB43-8184-782C3654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55781D8D-B72B-DB43-8184-782C3654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5781D8D-B72B-DB43-8184-782C36543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C199B92-F0A7-1F4D-8841-E34A3B94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C199B92-F0A7-1F4D-8841-E34A3B94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C199B92-F0A7-1F4D-8841-E34A3B94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4C199B92-F0A7-1F4D-8841-E34A3B943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D100E4E-9174-0544-A7B2-D12BE5CC2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2D100E4E-9174-0544-A7B2-D12BE5CC2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2D100E4E-9174-0544-A7B2-D12BE5CC2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2D100E4E-9174-0544-A7B2-D12BE5CC2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A6C13353-2A9C-C942-8A79-0AE9DDB7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A6C13353-2A9C-C942-8A79-0AE9DDB7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A6C13353-2A9C-C942-8A79-0AE9DDB7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A6C13353-2A9C-C942-8A79-0AE9DDB734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E522E293-6EAF-A54B-8C82-DA5261F5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E522E293-6EAF-A54B-8C82-DA5261F5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E522E293-6EAF-A54B-8C82-DA5261F5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E522E293-6EAF-A54B-8C82-DA5261F5F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BEB62577-2D5B-8344-B094-62DA442F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BEB62577-2D5B-8344-B094-62DA442F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BEB62577-2D5B-8344-B094-62DA442F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BEB62577-2D5B-8344-B094-62DA442F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746AAAC2-E2B6-E649-9C15-FDD8264B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746AAAC2-E2B6-E649-9C15-FDD8264B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746AAAC2-E2B6-E649-9C15-FDD8264B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746AAAC2-E2B6-E649-9C15-FDD8264B39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8DCD960-BB2B-004B-A213-C965C6AC0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8DCD960-BB2B-004B-A213-C965C6AC0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38DCD960-BB2B-004B-A213-C965C6AC0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38DCD960-BB2B-004B-A213-C965C6AC0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D75139C2-3660-5445-A499-F1D2BDF4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D75139C2-3660-5445-A499-F1D2BDF4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D75139C2-3660-5445-A499-F1D2BDF4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D75139C2-3660-5445-A499-F1D2BDF44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2E485B-0F3B-8D4A-ACF2-A59EB1D53F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9AED8"/>
          </a:solidFill>
        </p:spPr>
        <p:txBody>
          <a:bodyPr/>
          <a:lstStyle/>
          <a:p>
            <a:pPr algn="ctr"/>
            <a:r>
              <a:rPr lang="es-ES_tradnl" b="1" dirty="0">
                <a:latin typeface="American Typewriter" panose="02090604020004020304" pitchFamily="18" charset="77"/>
              </a:rPr>
              <a:t>Implicaciones Educativas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001E40-A543-ED4D-AC9A-819347F4C39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D9AED8"/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PA" dirty="0">
                <a:latin typeface="American Typewriter" panose="02090604020004020304" pitchFamily="18" charset="77"/>
              </a:rPr>
              <a:t>Se requiere del empleo de las TIC en la educación de la generación net. </a:t>
            </a:r>
          </a:p>
          <a:p>
            <a:pPr algn="just">
              <a:lnSpc>
                <a:spcPct val="150000"/>
              </a:lnSpc>
            </a:pPr>
            <a:r>
              <a:rPr lang="es-PA" dirty="0">
                <a:latin typeface="American Typewriter" panose="02090604020004020304" pitchFamily="18" charset="77"/>
              </a:rPr>
              <a:t>No es posible educarlos sin el uso de las tecnologías que los unen y marcan como generación. </a:t>
            </a:r>
          </a:p>
          <a:p>
            <a:pPr algn="just">
              <a:lnSpc>
                <a:spcPct val="150000"/>
              </a:lnSpc>
            </a:pPr>
            <a:r>
              <a:rPr lang="es-PA" dirty="0">
                <a:latin typeface="American Typewriter" panose="02090604020004020304" pitchFamily="18" charset="77"/>
              </a:rPr>
              <a:t>Hay que emplear las TIC para hacer las cosas mejor y optimizar el proceso de aprendizaje enseñanza.</a:t>
            </a:r>
            <a:endParaRPr lang="es-ES_tradnl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95619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5EFDD869-200F-5E49-8F3B-009B60A1D2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395488"/>
              </p:ext>
            </p:extLst>
          </p:nvPr>
        </p:nvGraphicFramePr>
        <p:xfrm>
          <a:off x="404734" y="449705"/>
          <a:ext cx="11152682" cy="5831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35797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883A5-EA8F-A848-930C-10F791E21A6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D9AED8"/>
          </a:solidFill>
        </p:spPr>
        <p:txBody>
          <a:bodyPr/>
          <a:lstStyle/>
          <a:p>
            <a:pPr algn="ctr"/>
            <a:r>
              <a:rPr lang="es-ES_tradnl" b="1" dirty="0">
                <a:latin typeface="American Typewriter" panose="02090604020004020304" pitchFamily="18" charset="77"/>
              </a:rPr>
              <a:t>Los Nuevos Ambientes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42DBE9-9E96-2445-AC46-D963457F7D09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F5DEFF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PA" sz="2000" dirty="0">
                <a:latin typeface="American Typewriter" panose="02090604020004020304" pitchFamily="18" charset="77"/>
              </a:rPr>
              <a:t>Los nuevos ambientes de aprendizajes son una forma de organizar el proceso de enseñanza presencial y a distancia que implica el empleo de tecnología.</a:t>
            </a:r>
          </a:p>
          <a:p>
            <a:pPr algn="just">
              <a:lnSpc>
                <a:spcPct val="150000"/>
              </a:lnSpc>
            </a:pPr>
            <a:r>
              <a:rPr lang="es-PA" sz="2000" dirty="0">
                <a:latin typeface="American Typewriter" panose="02090604020004020304" pitchFamily="18" charset="77"/>
              </a:rPr>
              <a:t>Centrada en el alumno que fomenta su auto aprendizaje, la construcción social de su conocimiento.</a:t>
            </a:r>
          </a:p>
          <a:p>
            <a:pPr algn="just">
              <a:lnSpc>
                <a:spcPct val="150000"/>
              </a:lnSpc>
            </a:pPr>
            <a:r>
              <a:rPr lang="es-PA" sz="2000" dirty="0">
                <a:latin typeface="American Typewriter" panose="02090604020004020304" pitchFamily="18" charset="77"/>
              </a:rPr>
              <a:t>Y el desarrollo de su pensamiento crítico y creativo mediante el trabajo en equipo y con la utilización de las TICS.</a:t>
            </a:r>
            <a:endParaRPr lang="es-ES_tradnl" sz="2000" dirty="0">
              <a:latin typeface="American Typewriter" panose="02090604020004020304" pitchFamily="18" charset="77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60DB0D-728F-9D41-9EB3-D1CE69C9D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223" y="4742326"/>
            <a:ext cx="4029855" cy="211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3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E39B-3B15-264B-81EF-5C4C2F1D46B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5DEFF"/>
          </a:solidFill>
        </p:spPr>
        <p:txBody>
          <a:bodyPr/>
          <a:lstStyle/>
          <a:p>
            <a:pPr algn="ctr"/>
            <a:r>
              <a:rPr lang="es-ES_tradnl" b="1" dirty="0">
                <a:latin typeface="American Typewriter" panose="02090604020004020304" pitchFamily="18" charset="77"/>
              </a:rPr>
              <a:t>El Enfoque AEI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4048B-2DAF-9F4C-810D-444E23BCAC7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7A81FF">
              <a:alpha val="41961"/>
            </a:srgb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s-PA" sz="2400" dirty="0">
                <a:latin typeface="American Typewriter" panose="02090604020004020304" pitchFamily="18" charset="77"/>
              </a:rPr>
              <a:t>Los retos que se confrontan en las escuelas con las TIC pueden sintetizarse en tres, el del acceso, el empleo y la integración y pueden ilustrarse con las tres primeras vocales, la AEI.</a:t>
            </a:r>
          </a:p>
          <a:p>
            <a:pPr algn="just">
              <a:lnSpc>
                <a:spcPct val="150000"/>
              </a:lnSpc>
            </a:pPr>
            <a:endParaRPr lang="es-ES_tradnl" sz="2400" dirty="0">
              <a:latin typeface="American Typewriter" panose="02090604020004020304" pitchFamily="18" charset="77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970F7BF-7A31-4646-83E4-D76E572BB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3161837"/>
              </p:ext>
            </p:extLst>
          </p:nvPr>
        </p:nvGraphicFramePr>
        <p:xfrm>
          <a:off x="1603115" y="3246551"/>
          <a:ext cx="8985770" cy="3065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5150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A255AB-2EB2-8F47-9655-8F2A5171C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4538"/>
            <a:ext cx="10515600" cy="5472425"/>
          </a:xfrm>
          <a:solidFill>
            <a:srgbClr val="F5DEFF"/>
          </a:solidFill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PA" dirty="0">
                <a:latin typeface="American Typewriter" panose="02090604020004020304" pitchFamily="18" charset="77"/>
              </a:rPr>
              <a:t>El reto más importante no sea el A, del acceso, ni el E, del empleo, sino la I del diseño pedagógico de los contenidos, que no se debe limitar a brindar información, debe además contemplar el desarrollo de habilidades, tanto las predominantemente cognitivas como las socio afectivos, y por último y no menos importante, valores y actitudes. </a:t>
            </a:r>
            <a:endParaRPr lang="es-ES_tradnl" dirty="0">
              <a:latin typeface="American Typewriter" panose="020906040200040203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1562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Tema de Offic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423</Words>
  <Application>Microsoft Macintosh PowerPoint</Application>
  <PresentationFormat>Panorámica</PresentationFormat>
  <Paragraphs>42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American Typewriter</vt:lpstr>
      <vt:lpstr>Arial</vt:lpstr>
      <vt:lpstr>Calibri</vt:lpstr>
      <vt:lpstr>Calibri Light</vt:lpstr>
      <vt:lpstr>Tema de Office</vt:lpstr>
      <vt:lpstr>Más allá del salón de clases: Los nuevos ambientes de aprendizaje</vt:lpstr>
      <vt:lpstr>Presentación de PowerPoint</vt:lpstr>
      <vt:lpstr>Introducción</vt:lpstr>
      <vt:lpstr>Presentación de PowerPoint</vt:lpstr>
      <vt:lpstr>Implicaciones Educativas</vt:lpstr>
      <vt:lpstr>Presentación de PowerPoint</vt:lpstr>
      <vt:lpstr>Los Nuevos Ambientes de Aprendizaje</vt:lpstr>
      <vt:lpstr>El Enfoque AEI</vt:lpstr>
      <vt:lpstr>Presentación de PowerPoint</vt:lpstr>
      <vt:lpstr>La prueba "AEI"</vt:lpstr>
      <vt:lpstr>Presentación de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Gallo</dc:creator>
  <cp:lastModifiedBy>Diana Gallo</cp:lastModifiedBy>
  <cp:revision>12</cp:revision>
  <dcterms:created xsi:type="dcterms:W3CDTF">2020-01-17T21:07:12Z</dcterms:created>
  <dcterms:modified xsi:type="dcterms:W3CDTF">2020-01-18T00:08:43Z</dcterms:modified>
</cp:coreProperties>
</file>