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769E-6979-4228-8B1D-EB94D77B6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7145" y="1241266"/>
            <a:ext cx="4535926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200">
                <a:solidFill>
                  <a:srgbClr val="EBEBEB"/>
                </a:solidFill>
              </a:rPr>
              <a:t>Más allá del salón de clases: Los nuevos ambientes de aprendizajes</a:t>
            </a:r>
            <a:endParaRPr lang="es-PA" sz="4200">
              <a:solidFill>
                <a:srgbClr val="EBEBEB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7D7E3E-9FA2-4985-9837-FDF958747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4591665"/>
            <a:ext cx="4535926" cy="1622322"/>
          </a:xfrm>
        </p:spPr>
        <p:txBody>
          <a:bodyPr>
            <a:normAutofit/>
          </a:bodyPr>
          <a:lstStyle/>
          <a:p>
            <a:r>
              <a:rPr lang="es-PA" dirty="0"/>
              <a:t>AILEEN PALACIOS M. CED: 4-741-1451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5F625A8-FB21-47C0-B11D-4BF638D5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3" y="1167629"/>
            <a:ext cx="4983737" cy="45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3" name="Rectangle 3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06177A8-2803-4880-BDD5-34A37B00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Las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tecnologías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información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y de las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comunicaciones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conocidas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TIC, son la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parte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visible de un iceberg que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constituye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conjuntamente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otros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factores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contexto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social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desenvolvemos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todos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y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muy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particular las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nuevas</a:t>
            </a:r>
            <a:r>
              <a:rPr lang="en-US" sz="2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generaciones</a:t>
            </a:r>
            <a:endParaRPr lang="en-US" sz="22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4C2E13-077D-4757-B690-BF4E226E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7145" y="4591665"/>
            <a:ext cx="453592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200" b="1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Los miembros de esta generación son tecnofílicos. Siente una atracción a veces sin medida por todo lo relacionado con las nuevas tecnologías, por conocerlas, emplearlas y poseerlas. Los nets perciben que con las TIC es posible la satisfacción de sus necesidades de entretenimiento y diversión, comunicación, información y por qué no lo sería posible también, de formación</a:t>
            </a:r>
          </a:p>
        </p:txBody>
      </p:sp>
      <p:grpSp>
        <p:nvGrpSpPr>
          <p:cNvPr id="44" name="Group 37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Imagen 6" descr="Imagen que contiene lego, escritorio, tabla, computadora&#10;&#10;Descripción generada automáticamente">
            <a:extLst>
              <a:ext uri="{FF2B5EF4-FFF2-40B4-BE49-F238E27FC236}">
                <a16:creationId xmlns:a16="http://schemas.microsoft.com/office/drawing/2014/main" id="{077764F3-EE3D-41A4-8313-2FD0100C9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759448"/>
            <a:ext cx="4983737" cy="33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E4A15-A91F-47FF-B486-B0688B54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GENERACION NET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E68252-164E-4492-A344-F2602CBA8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1054100"/>
            <a:ext cx="4890041" cy="5143500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La generación net se caracterizan por procesos de atención con márgenes muy</a:t>
            </a:r>
          </a:p>
          <a:p>
            <a:pPr algn="just"/>
            <a:r>
              <a:rPr lang="es-ES" b="1" dirty="0"/>
              <a:t>amplios. Atienden de modo simultáneo a diversas tareas, poseen una capacidad de</a:t>
            </a:r>
          </a:p>
          <a:p>
            <a:pPr algn="just"/>
            <a:r>
              <a:rPr lang="es-ES" b="1" dirty="0"/>
              <a:t>atención bien distinta a la de generaciones anteriores caracterizada más por la pro-</a:t>
            </a:r>
          </a:p>
          <a:p>
            <a:pPr algn="just"/>
            <a:r>
              <a:rPr lang="es-ES" b="1" dirty="0" err="1"/>
              <a:t>fundidad</a:t>
            </a:r>
            <a:r>
              <a:rPr lang="es-ES" b="1" dirty="0"/>
              <a:t> que por su abarque simultaneo a contenidos diversos.</a:t>
            </a:r>
          </a:p>
          <a:p>
            <a:endParaRPr lang="es-PA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2521B3-C7E4-47FA-8E80-1D68BBCE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1155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59CD9D-1C29-40F2-BECF-D0FB76D5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229" y="622300"/>
            <a:ext cx="3161016" cy="56261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Los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miembros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generación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net son por lo</a:t>
            </a:r>
            <a:b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regular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ambivalentes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 Si bien es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cierto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quieren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ser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tomados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consideración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resolución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problemas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toma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decisiones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también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cierto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se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apegan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 un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mundo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fantasía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creado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por los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medios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comunicación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masivos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también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parte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ello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por la internet. De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ahí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todo un conjunto de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actitudes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Infantiles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exhiben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van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desde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caprichos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hasta el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rechazo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 la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responsabilidad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pese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edad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preparación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académica</a:t>
            </a: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1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7B38D4B6-3DC3-4E03-906F-BA4FDFFE2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14" y="1114621"/>
            <a:ext cx="6171677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7344F33-8294-4B3F-8B87-598C2C7BD18A}"/>
              </a:ext>
            </a:extLst>
          </p:cNvPr>
          <p:cNvSpPr/>
          <p:nvPr/>
        </p:nvSpPr>
        <p:spPr>
          <a:xfrm>
            <a:off x="995674" y="1072513"/>
            <a:ext cx="3342442" cy="45967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LOS NUEVOS AMBIENTES DE APRENDIZAJE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2CDCB6-DE6E-4DAC-B89E-4CFCF688DDDF}"/>
              </a:ext>
            </a:extLst>
          </p:cNvPr>
          <p:cNvSpPr/>
          <p:nvPr/>
        </p:nvSpPr>
        <p:spPr>
          <a:xfrm>
            <a:off x="5290076" y="437513"/>
            <a:ext cx="6317723" cy="595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nuevos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ambientes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aprendizajes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una forma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organizar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enseñanza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presencial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a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distancia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que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implica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empleo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tecnología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Forma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organización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-da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alumno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que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fomenta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auto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aprendizaje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la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construcción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social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conocimiento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el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desarrollo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pensamiento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crítico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creativo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mediante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trabajo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equipo y con las TIC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seleccionadas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idóneas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la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naturaleza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contenido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los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objetivo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 de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formación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ciudadano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FEC1B-2E00-4781-A749-E0CFB0A4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70" y="1217879"/>
            <a:ext cx="1952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635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A5D9C7D-A59A-43E2-A21A-7CDCD0921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5" y="2273810"/>
            <a:ext cx="5189538" cy="291998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4296C0-589D-47E0-B884-E8A82C40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800" y="923926"/>
            <a:ext cx="3619500" cy="5100954"/>
          </a:xfrm>
        </p:spPr>
        <p:txBody>
          <a:bodyPr>
            <a:noAutofit/>
          </a:bodyPr>
          <a:lstStyle/>
          <a:p>
            <a:pPr algn="just"/>
            <a:r>
              <a:rPr lang="es-ES" sz="1600" dirty="0"/>
              <a:t>Los retos que se confrontan en las escuelas con las TIC pueden sintetizarse entres, el del acceso, el empleo y la integración, la AEI.  La  A, referida a la necesidad de tener acceso  a la </a:t>
            </a:r>
            <a:r>
              <a:rPr lang="es-ES" sz="1600" dirty="0" err="1"/>
              <a:t>tecnolo-gía</a:t>
            </a:r>
            <a:r>
              <a:rPr lang="es-ES" sz="1600" dirty="0"/>
              <a:t>,  y  la  E, del empleo,    la disposición y capacitación que tengamos para el correcto uso de las  tecnologías de la información y comunicación al proceso de aprendizaje-enseñanza. Mientras que la I alude a la integración de las </a:t>
            </a:r>
            <a:r>
              <a:rPr lang="es-ES" sz="1600" dirty="0" err="1"/>
              <a:t>tecnologíasal</a:t>
            </a:r>
            <a:r>
              <a:rPr lang="es-ES" sz="1600" dirty="0"/>
              <a:t> desarrollo de los contenidos curriculares. Probablemente sea el de integrar </a:t>
            </a:r>
            <a:r>
              <a:rPr lang="es-ES" sz="1600" dirty="0" err="1"/>
              <a:t>tec</a:t>
            </a:r>
            <a:r>
              <a:rPr lang="es-ES" sz="1600" dirty="0"/>
              <a:t>-</a:t>
            </a:r>
            <a:r>
              <a:rPr lang="es-ES" sz="1600" dirty="0" err="1"/>
              <a:t>nología</a:t>
            </a:r>
            <a:r>
              <a:rPr lang="es-ES" sz="1600" dirty="0"/>
              <a:t>-contenido el reto pedagógico más importante</a:t>
            </a: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7289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977E8B-CCD1-4D7C-B9ED-8875035D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1"/>
            <a:ext cx="3382297" cy="4649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285750" indent="-285750">
              <a:lnSpc>
                <a:spcPct val="90000"/>
              </a:lnSpc>
            </a:pP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estrategia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seguida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éxito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partir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Enfoque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AEI por las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instituciones</a:t>
            </a: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educativas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incluidas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muestra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experimental del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estudio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realizamos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incluye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Sensibilización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los maestros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papel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las TIC.</a:t>
            </a: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Capacitación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empleo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las TICS</a:t>
            </a: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Acceso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los maestros a las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nuevas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tecnologías</a:t>
            </a: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_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Reflexión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comunidades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maestros de las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posibilidades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empleo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las _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tecnologías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materia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desde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desde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distintas</a:t>
            </a:r>
            <a: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perspectiva</a:t>
            </a: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1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1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1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87759B-A765-41BC-94CF-9A51F3EA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88" y="1479639"/>
            <a:ext cx="6470907" cy="38987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473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n 6" descr="Imagen que contiene foto, firmar, diferente, negro&#10;&#10;Descripción generada automáticamente">
            <a:extLst>
              <a:ext uri="{FF2B5EF4-FFF2-40B4-BE49-F238E27FC236}">
                <a16:creationId xmlns:a16="http://schemas.microsoft.com/office/drawing/2014/main" id="{69F267EF-C6AC-4E92-8959-56E47C7D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15" y="1284394"/>
            <a:ext cx="9465339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378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Sala de reuniones Ion</vt:lpstr>
      <vt:lpstr>Más allá del salón de clases: Los nuevos ambientes de aprendizajes</vt:lpstr>
      <vt:lpstr>Las tecnologías de la información y de las comunicaciones conocidas como TIC, son la parte visible de un iceberg que constituye conjuntamente con otros factores el contexto social en que nos desenvolvemos todos, y muy en particular las nuevas generaciones</vt:lpstr>
      <vt:lpstr>GENERACION NET</vt:lpstr>
      <vt:lpstr>Los miembros de la generación net son por lo regular ambivalentes. Si bien es cierto que quieren ser tomados en consideración en la resolución de problemas y toma de decisiones también es cierto que se apegan a un mundo de fantasía creado por los medios de comunicación masivos y también y como parte de ello por la internet. De ahí todo un conjunto de actitudes Infantiles que exhiben que van desde caprichos hasta el rechazo a la responsabilidad pese a su edad y preparación académica. </vt:lpstr>
      <vt:lpstr>Presentación de PowerPoint</vt:lpstr>
      <vt:lpstr>Presentación de PowerPoint</vt:lpstr>
      <vt:lpstr>  Una estrategia seguida con éxito a partir del Enfoque AEI por las instituciones educativas incluidas en la muestra experimental del estudio que realizamos incluye:  -Sensibilización de los maestros sobre el papel de las TIC. _Capacitación en el empleo de las TICS _Acceso de los maestros a las nuevas tecnologías _Reflexión en comunidades de maestros de las posibilidades de empleo de las _tecnologías en su materia desde desde distintas perspectiva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 allá del salón de clases: Los nuevos ambientes de aprendizajes</dc:title>
  <dc:creator>Aileen Palacios (2503) Sucursal David</dc:creator>
  <cp:lastModifiedBy>Aileen Palacios (2503) Sucursal David</cp:lastModifiedBy>
  <cp:revision>1</cp:revision>
  <dcterms:created xsi:type="dcterms:W3CDTF">2020-01-24T06:11:10Z</dcterms:created>
  <dcterms:modified xsi:type="dcterms:W3CDTF">2020-01-31T23:46:46Z</dcterms:modified>
</cp:coreProperties>
</file>