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2FA-CD56-42B3-892D-A5C05EC0C90C}" type="datetimeFigureOut">
              <a:rPr lang="es-PA" smtClean="0"/>
              <a:t>01/10/2020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724B-A48F-4BE8-8E28-26E92AC67C0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27023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2FA-CD56-42B3-892D-A5C05EC0C90C}" type="datetimeFigureOut">
              <a:rPr lang="es-PA" smtClean="0"/>
              <a:t>01/10/2020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724B-A48F-4BE8-8E28-26E92AC67C0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8820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2FA-CD56-42B3-892D-A5C05EC0C90C}" type="datetimeFigureOut">
              <a:rPr lang="es-PA" smtClean="0"/>
              <a:t>01/10/2020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724B-A48F-4BE8-8E28-26E92AC67C0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71779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2FA-CD56-42B3-892D-A5C05EC0C90C}" type="datetimeFigureOut">
              <a:rPr lang="es-PA" smtClean="0"/>
              <a:t>01/10/2020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724B-A48F-4BE8-8E28-26E92AC67C0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209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2FA-CD56-42B3-892D-A5C05EC0C90C}" type="datetimeFigureOut">
              <a:rPr lang="es-PA" smtClean="0"/>
              <a:t>01/10/2020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724B-A48F-4BE8-8E28-26E92AC67C0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1799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2FA-CD56-42B3-892D-A5C05EC0C90C}" type="datetimeFigureOut">
              <a:rPr lang="es-PA" smtClean="0"/>
              <a:t>01/10/2020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724B-A48F-4BE8-8E28-26E92AC67C0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339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2FA-CD56-42B3-892D-A5C05EC0C90C}" type="datetimeFigureOut">
              <a:rPr lang="es-PA" smtClean="0"/>
              <a:t>01/10/2020</a:t>
            </a:fld>
            <a:endParaRPr lang="es-PA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724B-A48F-4BE8-8E28-26E92AC67C0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08605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2FA-CD56-42B3-892D-A5C05EC0C90C}" type="datetimeFigureOut">
              <a:rPr lang="es-PA" smtClean="0"/>
              <a:t>01/10/2020</a:t>
            </a:fld>
            <a:endParaRPr lang="es-PA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724B-A48F-4BE8-8E28-26E92AC67C0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0034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2FA-CD56-42B3-892D-A5C05EC0C90C}" type="datetimeFigureOut">
              <a:rPr lang="es-PA" smtClean="0"/>
              <a:t>01/10/2020</a:t>
            </a:fld>
            <a:endParaRPr lang="es-PA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724B-A48F-4BE8-8E28-26E92AC67C0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29248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2FA-CD56-42B3-892D-A5C05EC0C90C}" type="datetimeFigureOut">
              <a:rPr lang="es-PA" smtClean="0"/>
              <a:t>01/10/2020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724B-A48F-4BE8-8E28-26E92AC67C0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72044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2FA-CD56-42B3-892D-A5C05EC0C90C}" type="datetimeFigureOut">
              <a:rPr lang="es-PA" smtClean="0"/>
              <a:t>01/10/2020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724B-A48F-4BE8-8E28-26E92AC67C0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26016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092FA-CD56-42B3-892D-A5C05EC0C90C}" type="datetimeFigureOut">
              <a:rPr lang="es-PA" smtClean="0"/>
              <a:t>01/10/2020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D724B-A48F-4BE8-8E28-26E92AC67C0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8855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-320071"/>
            <a:ext cx="9144000" cy="2387600"/>
          </a:xfrm>
        </p:spPr>
        <p:txBody>
          <a:bodyPr>
            <a:normAutofit/>
          </a:bodyPr>
          <a:lstStyle/>
          <a:p>
            <a:r>
              <a:rPr lang="es-ES" sz="9600" dirty="0" smtClean="0"/>
              <a:t>Brecha Digital </a:t>
            </a:r>
            <a:endParaRPr lang="es-PA" sz="9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938" y="2214160"/>
            <a:ext cx="6000750" cy="402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00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5910"/>
            <a:ext cx="10515600" cy="6061053"/>
          </a:xfrm>
        </p:spPr>
        <p:txBody>
          <a:bodyPr>
            <a:no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sz="2400" dirty="0" smtClean="0"/>
              <a:t>La cantidad de horas invertidas en televisión y videojuegos es superior a la cantidad de horas invertidas en lectura, por lo que la familiaridad de los “nativos” es muchísimo mayor y no necesitan “adaptarse” ya que nacieron bajo estos parámetros.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2400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es-ES" sz="2400" dirty="0" smtClean="0"/>
              <a:t>Los Inmigrantes Digitales que se dedican a la enseñanza están  empleando una “lengua” obsoleta (la propia de la edad pre-digital) para instruir a una generación que controla perfectamente dicha “lengua”.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PA" sz="2400" dirty="0"/>
          </a:p>
        </p:txBody>
      </p:sp>
    </p:spTree>
    <p:extLst>
      <p:ext uri="{BB962C8B-B14F-4D97-AF65-F5344CB8AC3E}">
        <p14:creationId xmlns:p14="http://schemas.microsoft.com/office/powerpoint/2010/main" val="244544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4646" y="382330"/>
            <a:ext cx="8189816" cy="614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717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425002"/>
            <a:ext cx="10572482" cy="614322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ES" sz="4400" b="1" dirty="0" smtClean="0"/>
              <a:t>¿Nativos Digitales?</a:t>
            </a:r>
          </a:p>
          <a:p>
            <a:pPr marL="0" indent="0">
              <a:buNone/>
            </a:pPr>
            <a:r>
              <a:rPr lang="es-ES" dirty="0" smtClean="0"/>
              <a:t>Quieren recibir la información de forma ágil e inmediata.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Se sienten atraídos por multitareas y procesos paralelos.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Prefieren los gráficos a los textos. 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Se inclinan por los accesos al azar (desde hipertextos).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Funcionan mejor y rinden más cuando trabajan en Red.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Tienen la conciencia de que van progresando, lo cual les reporta satisfacción y recompensa inmediatas.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Prefieren instruirse de forma lúdica a embarcarse en el rigor del trabajo tradicional.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838598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nativos digitales e inmigrantes digit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800" y="736443"/>
            <a:ext cx="6992200" cy="5254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759855" y="485802"/>
            <a:ext cx="364472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 smtClean="0"/>
              <a:t>La voluntad férrea de los profesores de instruir a los Nativos según su preceptiva </a:t>
            </a:r>
            <a:r>
              <a:rPr lang="es-ES" sz="3200" dirty="0" smtClean="0"/>
              <a:t>dificulta</a:t>
            </a:r>
            <a:r>
              <a:rPr lang="es-ES" sz="2800" dirty="0" smtClean="0"/>
              <a:t> mucho más el proceso, con lo cual los estudiantes adscritos al sistema acaban por claudicar y someterse a las maneras tradicionales, aunque nunca convencidos de sus bondades.</a:t>
            </a:r>
            <a:endParaRPr lang="es-PA" sz="2800" dirty="0"/>
          </a:p>
        </p:txBody>
      </p:sp>
    </p:spTree>
    <p:extLst>
      <p:ext uri="{BB962C8B-B14F-4D97-AF65-F5344CB8AC3E}">
        <p14:creationId xmlns:p14="http://schemas.microsoft.com/office/powerpoint/2010/main" val="2483599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10658" y="412125"/>
            <a:ext cx="3884054" cy="58292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200" dirty="0"/>
              <a:t>L</a:t>
            </a:r>
            <a:r>
              <a:rPr lang="es-ES" sz="3200" dirty="0" smtClean="0"/>
              <a:t>os Inmigrantes Digitales suelen inquietarse y desconfiar de la profusión de novedades tecnológicas en el proceso de aprendizaje y, así, sometidos a su autoridad, los Nativos se ven obligados a ceder, y a retroceder.</a:t>
            </a:r>
            <a:endParaRPr lang="es-PA" sz="3200" dirty="0"/>
          </a:p>
        </p:txBody>
      </p:sp>
      <p:pic>
        <p:nvPicPr>
          <p:cNvPr id="2050" name="Picture 2" descr="Resultado de imagen para nativos digitales e inmigrantes digit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78" y="1073015"/>
            <a:ext cx="7503066" cy="4014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114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contenido de herencia vs contenido de futu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074" y="250366"/>
            <a:ext cx="8810178" cy="6607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8889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nativos digitales e inmigrantes digital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678" y="1171205"/>
            <a:ext cx="5370490" cy="5048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940158" y="1171205"/>
            <a:ext cx="43401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/>
              <a:t>Los docentes actuales deben desaprender para lograr mostrar la actualidad tal cual es, sin prejuicios ni herencias.</a:t>
            </a:r>
            <a:endParaRPr lang="es-PA" sz="4000" dirty="0"/>
          </a:p>
        </p:txBody>
      </p:sp>
    </p:spTree>
    <p:extLst>
      <p:ext uri="{BB962C8B-B14F-4D97-AF65-F5344CB8AC3E}">
        <p14:creationId xmlns:p14="http://schemas.microsoft.com/office/powerpoint/2010/main" val="14251193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269</Words>
  <Application>Microsoft Office PowerPoint</Application>
  <PresentationFormat>Panorámica</PresentationFormat>
  <Paragraphs>21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Brecha Digital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Brecha Digital</dc:title>
  <dc:creator>gabriela sofia cano rodriguez</dc:creator>
  <cp:lastModifiedBy>gabriela sofia cano rodriguez</cp:lastModifiedBy>
  <cp:revision>5</cp:revision>
  <dcterms:created xsi:type="dcterms:W3CDTF">2020-01-11T00:14:17Z</dcterms:created>
  <dcterms:modified xsi:type="dcterms:W3CDTF">2020-01-11T00:56:52Z</dcterms:modified>
</cp:coreProperties>
</file>