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 snapToObjects="1">
      <p:cViewPr varScale="1">
        <p:scale>
          <a:sx n="95" d="100"/>
          <a:sy n="95" d="100"/>
        </p:scale>
        <p:origin x="14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6A442-3681-944A-9C35-8778AF73EE78}" type="datetimeFigureOut">
              <a:rPr lang="en-US" smtClean="0"/>
              <a:pPr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42E5A-F0FA-2C4A-9105-FD19D56A6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Navigating a Hyperlinked </a:t>
            </a:r>
            <a:br>
              <a:rPr lang="en-US" dirty="0"/>
            </a:br>
            <a:r>
              <a:rPr lang="en-US" dirty="0"/>
              <a:t>Climate Change Concept Map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Jane Heinze-Fry </a:t>
            </a:r>
          </a:p>
          <a:p>
            <a:r>
              <a:rPr lang="en-US" sz="2800" dirty="0"/>
              <a:t>March, 2020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072DAC-BF21-E043-89BC-71FF9CD7C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62"/>
    </mc:Choice>
    <mc:Fallback>
      <p:transition spd="slow" advTm="3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Hyperlinked Climate Change </a:t>
            </a:r>
            <a:r>
              <a:rPr lang="en-US" dirty="0" err="1"/>
              <a:t>Cmap</a:t>
            </a:r>
            <a:endParaRPr lang="en-US" dirty="0"/>
          </a:p>
        </p:txBody>
      </p:sp>
      <p:pic>
        <p:nvPicPr>
          <p:cNvPr id="4" name="Content Placeholder 3" descr="1 CC Homepage.png"/>
          <p:cNvPicPr>
            <a:picLocks noGrp="1" noChangeAspect="1"/>
          </p:cNvPicPr>
          <p:nvPr>
            <p:ph idx="1"/>
          </p:nvPr>
        </p:nvPicPr>
        <p:blipFill>
          <a:blip r:embed="rId4"/>
          <a:srcRect l="-315" r="-315"/>
          <a:stretch>
            <a:fillRect/>
          </a:stretch>
        </p:blipFill>
        <p:spPr>
          <a:xfrm>
            <a:off x="125246" y="1225764"/>
            <a:ext cx="9022886" cy="540517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707877-DCD1-5C42-8661-CEB8FB590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65"/>
    </mc:Choice>
    <mc:Fallback>
      <p:transition spd="slow" advTm="21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pic>
        <p:nvPicPr>
          <p:cNvPr id="4" name="Content Placeholder 3" descr="2 Solutions.png"/>
          <p:cNvPicPr>
            <a:picLocks noGrp="1" noChangeAspect="1"/>
          </p:cNvPicPr>
          <p:nvPr>
            <p:ph idx="1"/>
          </p:nvPr>
        </p:nvPicPr>
        <p:blipFill>
          <a:blip r:embed="rId4"/>
          <a:srcRect l="-18344" r="-18344"/>
          <a:stretch>
            <a:fillRect/>
          </a:stretch>
        </p:blipFill>
        <p:spPr>
          <a:xfrm>
            <a:off x="-492174" y="1078081"/>
            <a:ext cx="10123664" cy="5567625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13903E-F932-5648-B844-882A13D05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19"/>
    </mc:Choice>
    <mc:Fallback>
      <p:transition spd="slow" advTm="11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 &amp; Energy Education</a:t>
            </a:r>
          </a:p>
        </p:txBody>
      </p:sp>
      <p:pic>
        <p:nvPicPr>
          <p:cNvPr id="4" name="Content Placeholder 3" descr="3 CC and Energy Education.png"/>
          <p:cNvPicPr>
            <a:picLocks noGrp="1" noChangeAspect="1"/>
          </p:cNvPicPr>
          <p:nvPr>
            <p:ph idx="1"/>
          </p:nvPr>
        </p:nvPicPr>
        <p:blipFill>
          <a:blip r:embed="rId4"/>
          <a:srcRect t="-10621" b="-10621"/>
          <a:stretch>
            <a:fillRect/>
          </a:stretch>
        </p:blipFill>
        <p:spPr>
          <a:xfrm>
            <a:off x="22720" y="1210882"/>
            <a:ext cx="8996034" cy="5272373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0590A0-6572-9D4B-9527-CFB42E65C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68"/>
    </mc:Choice>
    <mc:Fallback>
      <p:transition spd="slow" advTm="163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Educators &amp; Teachers</a:t>
            </a:r>
          </a:p>
        </p:txBody>
      </p:sp>
      <p:pic>
        <p:nvPicPr>
          <p:cNvPr id="4" name="Content Placeholder 3" descr="4 Educators &amp; Teachers.png"/>
          <p:cNvPicPr>
            <a:picLocks noGrp="1" noChangeAspect="1"/>
          </p:cNvPicPr>
          <p:nvPr>
            <p:ph idx="1"/>
          </p:nvPr>
        </p:nvPicPr>
        <p:blipFill>
          <a:blip r:embed="rId4"/>
          <a:srcRect l="-16059" r="-16059"/>
          <a:stretch>
            <a:fillRect/>
          </a:stretch>
        </p:blipFill>
        <p:spPr>
          <a:xfrm>
            <a:off x="0" y="1417638"/>
            <a:ext cx="9018754" cy="524283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755AE4-EC48-8546-BBDA-13994428F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28"/>
    </mc:Choice>
    <mc:Fallback>
      <p:transition spd="slow" advTm="15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Interdisciplinary Connections</a:t>
            </a:r>
          </a:p>
        </p:txBody>
      </p:sp>
      <p:pic>
        <p:nvPicPr>
          <p:cNvPr id="4" name="Content Placeholder 3" descr="5 Interdisciplinary Connections.png"/>
          <p:cNvPicPr>
            <a:picLocks noGrp="1" noChangeAspect="1"/>
          </p:cNvPicPr>
          <p:nvPr>
            <p:ph idx="1"/>
          </p:nvPr>
        </p:nvPicPr>
        <p:blipFill>
          <a:blip r:embed="rId4"/>
          <a:srcRect t="-9808" b="-9808"/>
          <a:stretch>
            <a:fillRect/>
          </a:stretch>
        </p:blipFill>
        <p:spPr>
          <a:xfrm>
            <a:off x="-396849" y="1151922"/>
            <a:ext cx="10039209" cy="5735614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54DFDD-970E-0448-9F1E-B48C568F1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30"/>
    </mc:Choice>
    <mc:Fallback>
      <p:transition spd="slow" advTm="6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and Engineering Practices</a:t>
            </a:r>
          </a:p>
        </p:txBody>
      </p:sp>
      <p:pic>
        <p:nvPicPr>
          <p:cNvPr id="4" name="Content Placeholder 3" descr="6 Science Practices.png"/>
          <p:cNvPicPr>
            <a:picLocks noGrp="1" noChangeAspect="1"/>
          </p:cNvPicPr>
          <p:nvPr>
            <p:ph idx="1"/>
          </p:nvPr>
        </p:nvPicPr>
        <p:blipFill>
          <a:blip r:embed="rId4"/>
          <a:srcRect t="-8728" b="-8728"/>
          <a:stretch>
            <a:fillRect/>
          </a:stretch>
        </p:blipFill>
        <p:spPr>
          <a:xfrm>
            <a:off x="76426" y="1078081"/>
            <a:ext cx="8942328" cy="5538089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25041F-8C3B-9843-B3E6-37D42C36D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55"/>
    </mc:Choice>
    <mc:Fallback>
      <p:transition spd="slow" advTm="4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by Level</a:t>
            </a:r>
          </a:p>
        </p:txBody>
      </p:sp>
      <p:pic>
        <p:nvPicPr>
          <p:cNvPr id="4" name="Content Placeholder 3" descr="7 Resources by Level.png"/>
          <p:cNvPicPr>
            <a:picLocks noGrp="1" noChangeAspect="1"/>
          </p:cNvPicPr>
          <p:nvPr>
            <p:ph idx="1"/>
          </p:nvPr>
        </p:nvPicPr>
        <p:blipFill>
          <a:blip r:embed="rId4"/>
          <a:srcRect t="-2860" b="-2860"/>
          <a:stretch>
            <a:fillRect/>
          </a:stretch>
        </p:blipFill>
        <p:spPr>
          <a:xfrm>
            <a:off x="125246" y="1225764"/>
            <a:ext cx="9018754" cy="5360870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FD562E-4C83-704A-9676-509EB4B10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61"/>
    </mc:Choice>
    <mc:Fallback>
      <p:transition spd="slow" advTm="9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35</Words>
  <Application>Microsoft Macintosh PowerPoint</Application>
  <PresentationFormat>On-screen Show (4:3)</PresentationFormat>
  <Paragraphs>11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Navigating a Hyperlinked  Climate Change Concept Map </vt:lpstr>
      <vt:lpstr>Hyperlinked Climate Change Cmap</vt:lpstr>
      <vt:lpstr>Solutions</vt:lpstr>
      <vt:lpstr>Climate Change &amp; Energy Education</vt:lpstr>
      <vt:lpstr>Educators &amp; Teachers</vt:lpstr>
      <vt:lpstr>Interdisciplinary Connections</vt:lpstr>
      <vt:lpstr>Science and Engineering Practices</vt:lpstr>
      <vt:lpstr>Resources by Level</vt:lpstr>
    </vt:vector>
  </TitlesOfParts>
  <Company>MITS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 Curated Collections of Climate Change Resources in the Classroom </dc:title>
  <dc:creator>Jane Heinze-Fry</dc:creator>
  <cp:lastModifiedBy>Gene Fry</cp:lastModifiedBy>
  <cp:revision>11</cp:revision>
  <dcterms:created xsi:type="dcterms:W3CDTF">2020-03-26T03:13:10Z</dcterms:created>
  <dcterms:modified xsi:type="dcterms:W3CDTF">2020-03-26T13:45:00Z</dcterms:modified>
</cp:coreProperties>
</file>