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870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C3E0D-64A0-411F-AA76-867DA67AFFD5}" type="datetimeFigureOut">
              <a:rPr lang="es-MX" smtClean="0"/>
              <a:t>15/05/2020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1EB90-110B-4898-8864-EB9357E2B5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412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1EB90-110B-4898-8864-EB9357E2B5E1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4520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7436-2079-4EF4-B6E6-CA311BA75C52}" type="datetimeFigureOut">
              <a:rPr lang="es-MX" smtClean="0"/>
              <a:t>15/05/2020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AE41-F835-4EE2-87E1-7F663F659579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7436-2079-4EF4-B6E6-CA311BA75C52}" type="datetimeFigureOut">
              <a:rPr lang="es-MX" smtClean="0"/>
              <a:t>15/05/2020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AE41-F835-4EE2-87E1-7F663F65957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7436-2079-4EF4-B6E6-CA311BA75C52}" type="datetimeFigureOut">
              <a:rPr lang="es-MX" smtClean="0"/>
              <a:t>15/05/2020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AE41-F835-4EE2-87E1-7F663F65957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7436-2079-4EF4-B6E6-CA311BA75C52}" type="datetimeFigureOut">
              <a:rPr lang="es-MX" smtClean="0"/>
              <a:t>15/05/2020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AE41-F835-4EE2-87E1-7F663F659579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7436-2079-4EF4-B6E6-CA311BA75C52}" type="datetimeFigureOut">
              <a:rPr lang="es-MX" smtClean="0"/>
              <a:t>15/05/2020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AE41-F835-4EE2-87E1-7F663F65957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7436-2079-4EF4-B6E6-CA311BA75C52}" type="datetimeFigureOut">
              <a:rPr lang="es-MX" smtClean="0"/>
              <a:t>15/05/2020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AE41-F835-4EE2-87E1-7F663F659579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7436-2079-4EF4-B6E6-CA311BA75C52}" type="datetimeFigureOut">
              <a:rPr lang="es-MX" smtClean="0"/>
              <a:t>15/05/2020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AE41-F835-4EE2-87E1-7F663F659579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7436-2079-4EF4-B6E6-CA311BA75C52}" type="datetimeFigureOut">
              <a:rPr lang="es-MX" smtClean="0"/>
              <a:t>15/05/2020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AE41-F835-4EE2-87E1-7F663F65957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7436-2079-4EF4-B6E6-CA311BA75C52}" type="datetimeFigureOut">
              <a:rPr lang="es-MX" smtClean="0"/>
              <a:t>15/05/2020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AE41-F835-4EE2-87E1-7F663F65957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7436-2079-4EF4-B6E6-CA311BA75C52}" type="datetimeFigureOut">
              <a:rPr lang="es-MX" smtClean="0"/>
              <a:t>15/05/2020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AE41-F835-4EE2-87E1-7F663F65957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7436-2079-4EF4-B6E6-CA311BA75C52}" type="datetimeFigureOut">
              <a:rPr lang="es-MX" smtClean="0"/>
              <a:t>15/05/2020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AE41-F835-4EE2-87E1-7F663F659579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F97436-2079-4EF4-B6E6-CA311BA75C52}" type="datetimeFigureOut">
              <a:rPr lang="es-MX" smtClean="0"/>
              <a:t>15/05/2020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0CAAE41-F835-4EE2-87E1-7F663F659579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17581" y="332656"/>
            <a:ext cx="7175351" cy="3888433"/>
          </a:xfrm>
        </p:spPr>
        <p:txBody>
          <a:bodyPr/>
          <a:lstStyle/>
          <a:p>
            <a:pPr marL="182880" indent="0" algn="l">
              <a:buNone/>
            </a:pPr>
            <a:r>
              <a:rPr lang="es-MX" dirty="0" smtClean="0"/>
              <a:t>Mis raíces</a:t>
            </a:r>
            <a:br>
              <a:rPr lang="es-MX" dirty="0" smtClean="0"/>
            </a:br>
            <a:r>
              <a:rPr lang="es-MX" dirty="0" smtClean="0"/>
              <a:t>yes </a:t>
            </a:r>
            <a:r>
              <a:rPr lang="es-MX" dirty="0" err="1" smtClean="0"/>
              <a:t>men</a:t>
            </a:r>
            <a:r>
              <a:rPr lang="es-MX" dirty="0" smtClean="0"/>
              <a:t> te.</a:t>
            </a:r>
            <a:br>
              <a:rPr lang="es-MX" dirty="0" smtClean="0"/>
            </a:br>
            <a:r>
              <a:rPr lang="es-MX" dirty="0" err="1" smtClean="0"/>
              <a:t>lomxis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2"/>
            <a:ext cx="3528392" cy="293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04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just">
              <a:buNone/>
            </a:pPr>
            <a:r>
              <a:rPr lang="es-MX" dirty="0" smtClean="0"/>
              <a:t>Situado al sur del estado de Oaxaca, detrás de grandes montañas. Tierra de gente trabajadora que lucha para salir cada día adelante, poseedores de una gran cultura y hablantes del zapoteco sur. </a:t>
            </a:r>
            <a:endParaRPr lang="es-MX" dirty="0" smtClean="0"/>
          </a:p>
          <a:p>
            <a:pPr marL="45720" indent="0">
              <a:buNone/>
            </a:pP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36912"/>
            <a:ext cx="446449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5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just">
              <a:buNone/>
            </a:pPr>
            <a:r>
              <a:rPr lang="es-MX" dirty="0" smtClean="0"/>
              <a:t>Los conocimientos propios que la gente de este pueblo tiene son producto trascendidos de generación en generación, las leyendas contadas por los abuelos unen a las familias. Los saberes comunitarios son únicos practicados en los distintas actividades. </a:t>
            </a:r>
            <a:endParaRPr lang="es-MX" dirty="0" smtClean="0"/>
          </a:p>
          <a:p>
            <a:pPr marL="45720" indent="0">
              <a:buNone/>
            </a:pPr>
            <a:endParaRPr lang="es-MX" dirty="0" smtClean="0"/>
          </a:p>
          <a:p>
            <a:pPr marL="45720" indent="0">
              <a:buNone/>
            </a:pP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24944"/>
            <a:ext cx="2160240" cy="256933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068960"/>
            <a:ext cx="2402786" cy="242531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068959"/>
            <a:ext cx="1512168" cy="242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2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 dirty="0" smtClean="0"/>
          </a:p>
          <a:p>
            <a:pPr marL="45720" indent="0" algn="just">
              <a:buNone/>
            </a:pPr>
            <a:r>
              <a:rPr lang="es-MX" dirty="0" smtClean="0"/>
              <a:t>Para el pueblo la madre tierra es un elemento importante al cual se le rinda mucho respeto, como el sacrificio de animales, esto tiene como finalidad el dar y recibir, la petición es mutua entre las personas y la tierra</a:t>
            </a:r>
            <a:r>
              <a:rPr lang="es-MX" dirty="0" smtClean="0"/>
              <a:t>.</a:t>
            </a:r>
          </a:p>
          <a:p>
            <a:pPr marL="45720" indent="0">
              <a:buNone/>
            </a:pP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140968"/>
            <a:ext cx="2952328" cy="342899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645024"/>
            <a:ext cx="2952328" cy="263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44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just">
              <a:buNone/>
            </a:pPr>
            <a:r>
              <a:rPr lang="es-MX" dirty="0" smtClean="0"/>
              <a:t>Sobre estas tierras han pasado distintos hechos  que hoy en  día son recordados a través de las palabras leyendas y mitos. La existencia de duendes en las entrañas de los bosques.	</a:t>
            </a:r>
            <a:endParaRPr lang="es-MX" dirty="0" smtClean="0"/>
          </a:p>
          <a:p>
            <a:pPr marL="45720" indent="0">
              <a:buNone/>
            </a:pPr>
            <a:r>
              <a:rPr lang="es-MX" dirty="0" smtClean="0"/>
              <a:t> </a:t>
            </a:r>
            <a:endParaRPr lang="es-MX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420888"/>
            <a:ext cx="350785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70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just">
              <a:buNone/>
            </a:pPr>
            <a:r>
              <a:rPr lang="es-MX" dirty="0" smtClean="0"/>
              <a:t>En esta región la gastronomía es rica pues encontramos: el xobeta, el mole, amarillo de venado, tamales de tamala, tostadas, pan serrano, alientos como: palo de chile, cocolmeca, orejas de león, quelites. Etc.</a:t>
            </a:r>
          </a:p>
          <a:p>
            <a:pPr marL="45720" indent="0">
              <a:buNone/>
            </a:pPr>
            <a:endParaRPr lang="es-MX" dirty="0" smtClean="0"/>
          </a:p>
          <a:p>
            <a:pPr marL="45720" indent="0">
              <a:buNone/>
            </a:pP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17322"/>
            <a:ext cx="1896212" cy="232384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581128"/>
            <a:ext cx="2088232" cy="192495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852" y="2492896"/>
            <a:ext cx="2136236" cy="18002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526468"/>
            <a:ext cx="2615730" cy="270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60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just">
              <a:buNone/>
            </a:pPr>
            <a:r>
              <a:rPr lang="es-MX" dirty="0"/>
              <a:t>En este pueblo </a:t>
            </a:r>
            <a:r>
              <a:rPr lang="es-MX" dirty="0" smtClean="0"/>
              <a:t>la ropa típica </a:t>
            </a:r>
            <a:r>
              <a:rPr lang="es-MX" dirty="0"/>
              <a:t>consiste en las mujeres una falda blanca de manta y blusa del mismo color, huaraches y </a:t>
            </a:r>
            <a:r>
              <a:rPr lang="es-MX" dirty="0" smtClean="0"/>
              <a:t>rebozo, mientras que en los hombres pantalón camisa de manta, sombrero y huaraches.</a:t>
            </a:r>
          </a:p>
          <a:p>
            <a:pPr marL="45720" indent="0">
              <a:buNone/>
            </a:pP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530955"/>
            <a:ext cx="3816424" cy="349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57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just">
              <a:buNone/>
            </a:pPr>
            <a:r>
              <a:rPr lang="es-MX" dirty="0" smtClean="0"/>
              <a:t>Este es mi pueblo, este es mi gente y estoy orgullosa de formar parte de ellos .</a:t>
            </a:r>
          </a:p>
          <a:p>
            <a:pPr marL="45720" indent="0">
              <a:buNone/>
            </a:pP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56792"/>
            <a:ext cx="3584236" cy="340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84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s-MX" sz="1400" dirty="0" smtClean="0"/>
              <a:t/>
            </a:r>
            <a:br>
              <a:rPr lang="es-MX" sz="1400" dirty="0" smtClean="0"/>
            </a:br>
            <a:r>
              <a:rPr lang="es-MX" sz="1400" dirty="0"/>
              <a:t/>
            </a:r>
            <a:br>
              <a:rPr lang="es-MX" sz="1400" dirty="0"/>
            </a:br>
            <a:r>
              <a:rPr lang="es-MX" sz="1400" dirty="0" smtClean="0"/>
              <a:t/>
            </a:r>
            <a:br>
              <a:rPr lang="es-MX" sz="1400" dirty="0" smtClean="0"/>
            </a:br>
            <a:r>
              <a:rPr lang="es-MX" sz="1400" dirty="0"/>
              <a:t/>
            </a:r>
            <a:br>
              <a:rPr lang="es-MX" sz="1400" dirty="0"/>
            </a:br>
            <a:r>
              <a:rPr lang="es-MX" sz="1400" dirty="0" smtClean="0"/>
              <a:t/>
            </a:r>
            <a:br>
              <a:rPr lang="es-MX" sz="1400" dirty="0" smtClean="0"/>
            </a:br>
            <a:r>
              <a:rPr lang="es-MX" sz="1400" dirty="0"/>
              <a:t/>
            </a:r>
            <a:br>
              <a:rPr lang="es-MX" sz="1400" dirty="0"/>
            </a:br>
            <a:r>
              <a:rPr lang="es-MX" sz="1400" i="1" dirty="0" smtClean="0"/>
              <a:t>Elaboro: Nérida Dalila Ambrosio Antonio. </a:t>
            </a:r>
            <a:endParaRPr lang="es-MX" sz="1400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es-MX" sz="3600" dirty="0" err="1" smtClean="0"/>
              <a:t>Mbes</a:t>
            </a:r>
            <a:r>
              <a:rPr lang="es-MX" sz="3600" dirty="0" smtClean="0"/>
              <a:t> re´ </a:t>
            </a:r>
            <a:r>
              <a:rPr lang="es-MX" sz="3600" dirty="0" err="1" smtClean="0"/>
              <a:t>xagos</a:t>
            </a:r>
            <a:r>
              <a:rPr lang="es-MX" sz="3600" dirty="0" smtClean="0"/>
              <a:t>. </a:t>
            </a:r>
          </a:p>
          <a:p>
            <a:pPr marL="45720" indent="0" algn="ctr">
              <a:buNone/>
            </a:pPr>
            <a:r>
              <a:rPr lang="es-MX" sz="3600" dirty="0" err="1" smtClean="0"/>
              <a:t>Kenapta</a:t>
            </a:r>
            <a:r>
              <a:rPr lang="es-MX" sz="3600" dirty="0" smtClean="0"/>
              <a:t> </a:t>
            </a:r>
            <a:r>
              <a:rPr lang="es-MX" sz="3600" dirty="0" err="1" smtClean="0"/>
              <a:t>lasna</a:t>
            </a:r>
            <a:r>
              <a:rPr lang="es-MX" sz="3600" dirty="0" smtClean="0"/>
              <a:t>,</a:t>
            </a:r>
          </a:p>
          <a:p>
            <a:pPr marL="45720" indent="0" algn="ctr">
              <a:buNone/>
            </a:pPr>
            <a:r>
              <a:rPr lang="es-MX" sz="3600" dirty="0" err="1" smtClean="0"/>
              <a:t>Kenapna</a:t>
            </a:r>
            <a:r>
              <a:rPr lang="es-MX" sz="3600" dirty="0" smtClean="0"/>
              <a:t> </a:t>
            </a:r>
            <a:r>
              <a:rPr lang="es-MX" sz="3600" dirty="0" err="1" smtClean="0"/>
              <a:t>dis</a:t>
            </a:r>
            <a:r>
              <a:rPr lang="es-MX" sz="3600" dirty="0" smtClean="0"/>
              <a:t> te na´</a:t>
            </a:r>
          </a:p>
          <a:p>
            <a:pPr marL="45720" indent="0" algn="ctr">
              <a:buNone/>
            </a:pPr>
            <a:r>
              <a:rPr lang="es-MX" sz="3600" dirty="0" err="1" smtClean="0"/>
              <a:t>Nde</a:t>
            </a:r>
            <a:r>
              <a:rPr lang="es-MX" sz="3600" dirty="0" smtClean="0"/>
              <a:t> na </a:t>
            </a:r>
            <a:r>
              <a:rPr lang="es-MX" sz="3600" dirty="0" err="1" smtClean="0"/>
              <a:t>tiolastana</a:t>
            </a:r>
            <a:r>
              <a:rPr lang="es-MX" sz="3600" dirty="0" smtClean="0"/>
              <a:t>´</a:t>
            </a:r>
          </a:p>
          <a:p>
            <a:pPr marL="45720" indent="0" algn="ctr">
              <a:buNone/>
            </a:pPr>
            <a:r>
              <a:rPr lang="es-MX" sz="3600" dirty="0" err="1" smtClean="0"/>
              <a:t>Todisna</a:t>
            </a:r>
            <a:r>
              <a:rPr lang="es-MX" sz="3600" dirty="0" smtClean="0"/>
              <a:t>´ </a:t>
            </a:r>
            <a:r>
              <a:rPr lang="es-MX" sz="3600" dirty="0" err="1" smtClean="0"/>
              <a:t>dis</a:t>
            </a:r>
            <a:r>
              <a:rPr lang="es-MX" sz="3600" dirty="0" smtClean="0"/>
              <a:t> te</a:t>
            </a:r>
            <a:r>
              <a:rPr lang="es-MX" dirty="0" smtClean="0"/>
              <a:t>´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78949457"/>
      </p:ext>
    </p:extLst>
  </p:cSld>
  <p:clrMapOvr>
    <a:masterClrMapping/>
  </p:clrMapOvr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150</TotalTime>
  <Words>282</Words>
  <Application>Microsoft Office PowerPoint</Application>
  <PresentationFormat>Presentación en pantalla (4:3)</PresentationFormat>
  <Paragraphs>18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Transmisión de listas</vt:lpstr>
      <vt:lpstr>Mis raíces yes men te. lomxis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Elaboro: Nérida Dalila Ambrosio Antonio.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 raíces lomxis</dc:title>
  <dc:creator>lucero</dc:creator>
  <cp:lastModifiedBy>lucero</cp:lastModifiedBy>
  <cp:revision>16</cp:revision>
  <dcterms:created xsi:type="dcterms:W3CDTF">2020-05-14T02:08:21Z</dcterms:created>
  <dcterms:modified xsi:type="dcterms:W3CDTF">2020-05-15T13:36:19Z</dcterms:modified>
</cp:coreProperties>
</file>