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1103"/>
            <a:ext cx="9144000" cy="6407150"/>
          </a:xfrm>
          <a:custGeom>
            <a:avLst/>
            <a:gdLst/>
            <a:ahLst/>
            <a:cxnLst/>
            <a:rect l="l" t="t" r="r" b="b"/>
            <a:pathLst>
              <a:path w="9144000" h="6407150">
                <a:moveTo>
                  <a:pt x="9144000" y="0"/>
                </a:moveTo>
                <a:lnTo>
                  <a:pt x="9072372" y="0"/>
                </a:lnTo>
                <a:lnTo>
                  <a:pt x="9072372" y="169164"/>
                </a:lnTo>
                <a:lnTo>
                  <a:pt x="9044940" y="169164"/>
                </a:lnTo>
                <a:lnTo>
                  <a:pt x="9044940" y="0"/>
                </a:lnTo>
                <a:lnTo>
                  <a:pt x="0" y="0"/>
                </a:lnTo>
                <a:lnTo>
                  <a:pt x="0" y="169164"/>
                </a:lnTo>
                <a:lnTo>
                  <a:pt x="0" y="6406896"/>
                </a:lnTo>
                <a:lnTo>
                  <a:pt x="9144000" y="6406896"/>
                </a:lnTo>
                <a:lnTo>
                  <a:pt x="9144000" y="169164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99287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084945" cy="311150"/>
          </a:xfrm>
          <a:custGeom>
            <a:avLst/>
            <a:gdLst/>
            <a:ahLst/>
            <a:cxnLst/>
            <a:rect l="l" t="t" r="r" b="b"/>
            <a:pathLst>
              <a:path w="9084945" h="311150">
                <a:moveTo>
                  <a:pt x="9044940" y="0"/>
                </a:moveTo>
                <a:lnTo>
                  <a:pt x="0" y="0"/>
                </a:lnTo>
                <a:lnTo>
                  <a:pt x="0" y="310896"/>
                </a:lnTo>
                <a:lnTo>
                  <a:pt x="9044940" y="310896"/>
                </a:lnTo>
                <a:lnTo>
                  <a:pt x="9044940" y="0"/>
                </a:lnTo>
                <a:close/>
              </a:path>
              <a:path w="9084945" h="311150">
                <a:moveTo>
                  <a:pt x="9084564" y="0"/>
                </a:moveTo>
                <a:lnTo>
                  <a:pt x="9072372" y="0"/>
                </a:lnTo>
                <a:lnTo>
                  <a:pt x="9072372" y="310896"/>
                </a:lnTo>
                <a:lnTo>
                  <a:pt x="9084564" y="310896"/>
                </a:lnTo>
                <a:lnTo>
                  <a:pt x="9084564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7847"/>
            <a:ext cx="9084945" cy="132715"/>
          </a:xfrm>
          <a:custGeom>
            <a:avLst/>
            <a:gdLst/>
            <a:ahLst/>
            <a:cxnLst/>
            <a:rect l="l" t="t" r="r" b="b"/>
            <a:pathLst>
              <a:path w="9084945" h="132715">
                <a:moveTo>
                  <a:pt x="9044940" y="0"/>
                </a:moveTo>
                <a:lnTo>
                  <a:pt x="0" y="0"/>
                </a:lnTo>
                <a:lnTo>
                  <a:pt x="0" y="91440"/>
                </a:lnTo>
                <a:lnTo>
                  <a:pt x="9044940" y="91440"/>
                </a:lnTo>
                <a:lnTo>
                  <a:pt x="9044940" y="0"/>
                </a:lnTo>
                <a:close/>
              </a:path>
              <a:path w="9084945" h="132715">
                <a:moveTo>
                  <a:pt x="9084564" y="0"/>
                </a:moveTo>
                <a:lnTo>
                  <a:pt x="9072372" y="0"/>
                </a:lnTo>
                <a:lnTo>
                  <a:pt x="9072372" y="132588"/>
                </a:lnTo>
                <a:lnTo>
                  <a:pt x="9084564" y="132588"/>
                </a:lnTo>
                <a:lnTo>
                  <a:pt x="9084564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07847"/>
            <a:ext cx="3733800" cy="132715"/>
          </a:xfrm>
          <a:custGeom>
            <a:avLst/>
            <a:gdLst/>
            <a:ahLst/>
            <a:cxnLst/>
            <a:rect l="l" t="t" r="r" b="b"/>
            <a:pathLst>
              <a:path w="3733800" h="132715">
                <a:moveTo>
                  <a:pt x="3634740" y="51816"/>
                </a:moveTo>
                <a:lnTo>
                  <a:pt x="0" y="51816"/>
                </a:lnTo>
                <a:lnTo>
                  <a:pt x="0" y="132588"/>
                </a:lnTo>
                <a:lnTo>
                  <a:pt x="3634740" y="132588"/>
                </a:lnTo>
                <a:lnTo>
                  <a:pt x="3634740" y="51816"/>
                </a:lnTo>
                <a:close/>
              </a:path>
              <a:path w="3733800" h="132715">
                <a:moveTo>
                  <a:pt x="3733800" y="0"/>
                </a:moveTo>
                <a:lnTo>
                  <a:pt x="3732276" y="0"/>
                </a:lnTo>
                <a:lnTo>
                  <a:pt x="3732276" y="51816"/>
                </a:lnTo>
                <a:lnTo>
                  <a:pt x="3732276" y="91440"/>
                </a:lnTo>
                <a:lnTo>
                  <a:pt x="3732276" y="132588"/>
                </a:lnTo>
                <a:lnTo>
                  <a:pt x="3733800" y="132588"/>
                </a:lnTo>
                <a:lnTo>
                  <a:pt x="3733800" y="91440"/>
                </a:lnTo>
                <a:lnTo>
                  <a:pt x="3733800" y="51816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10200" y="44043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634740" y="0"/>
                </a:moveTo>
                <a:lnTo>
                  <a:pt x="0" y="0"/>
                </a:lnTo>
                <a:lnTo>
                  <a:pt x="0" y="179832"/>
                </a:lnTo>
                <a:lnTo>
                  <a:pt x="3634740" y="179832"/>
                </a:lnTo>
                <a:lnTo>
                  <a:pt x="3634740" y="0"/>
                </a:lnTo>
                <a:close/>
              </a:path>
              <a:path w="3733800" h="180340">
                <a:moveTo>
                  <a:pt x="3674364" y="0"/>
                </a:moveTo>
                <a:lnTo>
                  <a:pt x="3662172" y="0"/>
                </a:lnTo>
                <a:lnTo>
                  <a:pt x="3662172" y="179832"/>
                </a:lnTo>
                <a:lnTo>
                  <a:pt x="3674364" y="179832"/>
                </a:lnTo>
                <a:lnTo>
                  <a:pt x="3674364" y="0"/>
                </a:lnTo>
                <a:close/>
              </a:path>
              <a:path w="3733800" h="180340">
                <a:moveTo>
                  <a:pt x="3733800" y="0"/>
                </a:moveTo>
                <a:lnTo>
                  <a:pt x="3732276" y="0"/>
                </a:lnTo>
                <a:lnTo>
                  <a:pt x="3732276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084564" y="0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25128" y="0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974835" y="0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60092" y="804672"/>
            <a:ext cx="3720083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14372" y="856488"/>
            <a:ext cx="4980432" cy="4980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1103"/>
            <a:ext cx="9144000" cy="6407150"/>
          </a:xfrm>
          <a:custGeom>
            <a:avLst/>
            <a:gdLst/>
            <a:ahLst/>
            <a:cxnLst/>
            <a:rect l="l" t="t" r="r" b="b"/>
            <a:pathLst>
              <a:path w="9144000" h="6407150">
                <a:moveTo>
                  <a:pt x="9144000" y="0"/>
                </a:moveTo>
                <a:lnTo>
                  <a:pt x="9072372" y="0"/>
                </a:lnTo>
                <a:lnTo>
                  <a:pt x="9072372" y="169164"/>
                </a:lnTo>
                <a:lnTo>
                  <a:pt x="9044940" y="169164"/>
                </a:lnTo>
                <a:lnTo>
                  <a:pt x="9044940" y="0"/>
                </a:lnTo>
                <a:lnTo>
                  <a:pt x="0" y="0"/>
                </a:lnTo>
                <a:lnTo>
                  <a:pt x="0" y="169164"/>
                </a:lnTo>
                <a:lnTo>
                  <a:pt x="0" y="6406896"/>
                </a:lnTo>
                <a:lnTo>
                  <a:pt x="9144000" y="6406896"/>
                </a:lnTo>
                <a:lnTo>
                  <a:pt x="9144000" y="169164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50">
              <a:alpha val="690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99287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084945" cy="311150"/>
          </a:xfrm>
          <a:custGeom>
            <a:avLst/>
            <a:gdLst/>
            <a:ahLst/>
            <a:cxnLst/>
            <a:rect l="l" t="t" r="r" b="b"/>
            <a:pathLst>
              <a:path w="9084945" h="311150">
                <a:moveTo>
                  <a:pt x="9044940" y="0"/>
                </a:moveTo>
                <a:lnTo>
                  <a:pt x="0" y="0"/>
                </a:lnTo>
                <a:lnTo>
                  <a:pt x="0" y="310896"/>
                </a:lnTo>
                <a:lnTo>
                  <a:pt x="9044940" y="310896"/>
                </a:lnTo>
                <a:lnTo>
                  <a:pt x="9044940" y="0"/>
                </a:lnTo>
                <a:close/>
              </a:path>
              <a:path w="9084945" h="311150">
                <a:moveTo>
                  <a:pt x="9084564" y="0"/>
                </a:moveTo>
                <a:lnTo>
                  <a:pt x="9072372" y="0"/>
                </a:lnTo>
                <a:lnTo>
                  <a:pt x="9072372" y="310896"/>
                </a:lnTo>
                <a:lnTo>
                  <a:pt x="9084564" y="310896"/>
                </a:lnTo>
                <a:lnTo>
                  <a:pt x="9084564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7847"/>
            <a:ext cx="9084945" cy="132715"/>
          </a:xfrm>
          <a:custGeom>
            <a:avLst/>
            <a:gdLst/>
            <a:ahLst/>
            <a:cxnLst/>
            <a:rect l="l" t="t" r="r" b="b"/>
            <a:pathLst>
              <a:path w="9084945" h="132715">
                <a:moveTo>
                  <a:pt x="9044940" y="0"/>
                </a:moveTo>
                <a:lnTo>
                  <a:pt x="0" y="0"/>
                </a:lnTo>
                <a:lnTo>
                  <a:pt x="0" y="91440"/>
                </a:lnTo>
                <a:lnTo>
                  <a:pt x="9044940" y="91440"/>
                </a:lnTo>
                <a:lnTo>
                  <a:pt x="9044940" y="0"/>
                </a:lnTo>
                <a:close/>
              </a:path>
              <a:path w="9084945" h="132715">
                <a:moveTo>
                  <a:pt x="9084564" y="0"/>
                </a:moveTo>
                <a:lnTo>
                  <a:pt x="9072372" y="0"/>
                </a:lnTo>
                <a:lnTo>
                  <a:pt x="9072372" y="132588"/>
                </a:lnTo>
                <a:lnTo>
                  <a:pt x="9084564" y="132588"/>
                </a:lnTo>
                <a:lnTo>
                  <a:pt x="9084564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6"/>
                </a:moveTo>
                <a:lnTo>
                  <a:pt x="1524" y="310896"/>
                </a:lnTo>
                <a:lnTo>
                  <a:pt x="1524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07847"/>
            <a:ext cx="3733800" cy="132715"/>
          </a:xfrm>
          <a:custGeom>
            <a:avLst/>
            <a:gdLst/>
            <a:ahLst/>
            <a:cxnLst/>
            <a:rect l="l" t="t" r="r" b="b"/>
            <a:pathLst>
              <a:path w="3733800" h="132715">
                <a:moveTo>
                  <a:pt x="3634740" y="51816"/>
                </a:moveTo>
                <a:lnTo>
                  <a:pt x="0" y="51816"/>
                </a:lnTo>
                <a:lnTo>
                  <a:pt x="0" y="132588"/>
                </a:lnTo>
                <a:lnTo>
                  <a:pt x="3634740" y="132588"/>
                </a:lnTo>
                <a:lnTo>
                  <a:pt x="3634740" y="51816"/>
                </a:lnTo>
                <a:close/>
              </a:path>
              <a:path w="3733800" h="132715">
                <a:moveTo>
                  <a:pt x="3733800" y="0"/>
                </a:moveTo>
                <a:lnTo>
                  <a:pt x="3732276" y="0"/>
                </a:lnTo>
                <a:lnTo>
                  <a:pt x="3732276" y="51816"/>
                </a:lnTo>
                <a:lnTo>
                  <a:pt x="3732276" y="91440"/>
                </a:lnTo>
                <a:lnTo>
                  <a:pt x="3732276" y="132588"/>
                </a:lnTo>
                <a:lnTo>
                  <a:pt x="3733800" y="132588"/>
                </a:lnTo>
                <a:lnTo>
                  <a:pt x="3733800" y="91440"/>
                </a:lnTo>
                <a:lnTo>
                  <a:pt x="3733800" y="51816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10200" y="44043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634740" y="0"/>
                </a:moveTo>
                <a:lnTo>
                  <a:pt x="0" y="0"/>
                </a:lnTo>
                <a:lnTo>
                  <a:pt x="0" y="179832"/>
                </a:lnTo>
                <a:lnTo>
                  <a:pt x="3634740" y="179832"/>
                </a:lnTo>
                <a:lnTo>
                  <a:pt x="3634740" y="0"/>
                </a:lnTo>
                <a:close/>
              </a:path>
              <a:path w="3733800" h="180340">
                <a:moveTo>
                  <a:pt x="3674364" y="0"/>
                </a:moveTo>
                <a:lnTo>
                  <a:pt x="3662172" y="0"/>
                </a:lnTo>
                <a:lnTo>
                  <a:pt x="3662172" y="179832"/>
                </a:lnTo>
                <a:lnTo>
                  <a:pt x="3674364" y="179832"/>
                </a:lnTo>
                <a:lnTo>
                  <a:pt x="3674364" y="0"/>
                </a:lnTo>
                <a:close/>
              </a:path>
              <a:path w="3733800" h="180340">
                <a:moveTo>
                  <a:pt x="3733800" y="0"/>
                </a:moveTo>
                <a:lnTo>
                  <a:pt x="3732276" y="0"/>
                </a:lnTo>
                <a:lnTo>
                  <a:pt x="3732276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084564" y="0"/>
            <a:ext cx="58419" cy="622300"/>
          </a:xfrm>
          <a:custGeom>
            <a:avLst/>
            <a:gdLst/>
            <a:ahLst/>
            <a:cxnLst/>
            <a:rect l="l" t="t" r="r" b="b"/>
            <a:pathLst>
              <a:path w="58420" h="622300">
                <a:moveTo>
                  <a:pt x="57911" y="0"/>
                </a:moveTo>
                <a:lnTo>
                  <a:pt x="0" y="0"/>
                </a:lnTo>
                <a:lnTo>
                  <a:pt x="0" y="621791"/>
                </a:lnTo>
                <a:lnTo>
                  <a:pt x="57911" y="621791"/>
                </a:lnTo>
                <a:lnTo>
                  <a:pt x="57911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25128" y="0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974835" y="0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686" y="6357620"/>
            <a:ext cx="780262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091" y="1641347"/>
            <a:ext cx="4674108" cy="4756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079" y="876300"/>
            <a:ext cx="3061716" cy="673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965" y="888872"/>
            <a:ext cx="2689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spc="-4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Ejes </a:t>
            </a:r>
            <a:r>
              <a:rPr b="0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 </a:t>
            </a:r>
            <a:r>
              <a:rPr b="0" u="heavy" spc="-3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Turismo</a:t>
            </a:r>
            <a:r>
              <a:rPr b="0" u="heavy" spc="-4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heavy" spc="-3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Sustentable</a:t>
            </a:r>
          </a:p>
        </p:txBody>
      </p:sp>
      <p:sp>
        <p:nvSpPr>
          <p:cNvPr id="5" name="object 5"/>
          <p:cNvSpPr/>
          <p:nvPr/>
        </p:nvSpPr>
        <p:spPr>
          <a:xfrm>
            <a:off x="441959" y="1242060"/>
            <a:ext cx="2695955" cy="51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0347" y="4285488"/>
            <a:ext cx="3904488" cy="2113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8592" y="734568"/>
            <a:ext cx="4837176" cy="67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4867" y="745997"/>
            <a:ext cx="4464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spc="-4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Recomendaciones </a:t>
            </a:r>
            <a:r>
              <a:rPr b="0" u="heavy" spc="-3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 </a:t>
            </a:r>
            <a:r>
              <a:rPr b="0" u="heavy" spc="-3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 </a:t>
            </a:r>
            <a:r>
              <a:rPr b="0" u="heavy" spc="-3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Turismo</a:t>
            </a:r>
            <a:r>
              <a:rPr b="0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heavy" spc="-3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Sustentable</a:t>
            </a:r>
          </a:p>
        </p:txBody>
      </p:sp>
      <p:sp>
        <p:nvSpPr>
          <p:cNvPr id="4" name="object 4"/>
          <p:cNvSpPr/>
          <p:nvPr/>
        </p:nvSpPr>
        <p:spPr>
          <a:xfrm>
            <a:off x="1871472" y="1100327"/>
            <a:ext cx="4471416" cy="51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857755" y="1444752"/>
            <a:ext cx="5428615" cy="5270500"/>
            <a:chOff x="1857755" y="1444752"/>
            <a:chExt cx="5428615" cy="5270500"/>
          </a:xfrm>
        </p:grpSpPr>
        <p:sp>
          <p:nvSpPr>
            <p:cNvPr id="6" name="object 6"/>
            <p:cNvSpPr/>
            <p:nvPr/>
          </p:nvSpPr>
          <p:spPr>
            <a:xfrm>
              <a:off x="1857755" y="1444752"/>
              <a:ext cx="5428615" cy="5270500"/>
            </a:xfrm>
            <a:custGeom>
              <a:avLst/>
              <a:gdLst/>
              <a:ahLst/>
              <a:cxnLst/>
              <a:rect l="l" t="t" r="r" b="b"/>
              <a:pathLst>
                <a:path w="5428615" h="5270500">
                  <a:moveTo>
                    <a:pt x="4975606" y="0"/>
                  </a:moveTo>
                  <a:lnTo>
                    <a:pt x="452881" y="0"/>
                  </a:lnTo>
                  <a:lnTo>
                    <a:pt x="403545" y="2658"/>
                  </a:lnTo>
                  <a:lnTo>
                    <a:pt x="355745" y="10448"/>
                  </a:lnTo>
                  <a:lnTo>
                    <a:pt x="309758" y="23093"/>
                  </a:lnTo>
                  <a:lnTo>
                    <a:pt x="265860" y="40317"/>
                  </a:lnTo>
                  <a:lnTo>
                    <a:pt x="224329" y="61844"/>
                  </a:lnTo>
                  <a:lnTo>
                    <a:pt x="185440" y="87396"/>
                  </a:lnTo>
                  <a:lnTo>
                    <a:pt x="149470" y="116697"/>
                  </a:lnTo>
                  <a:lnTo>
                    <a:pt x="116697" y="149470"/>
                  </a:lnTo>
                  <a:lnTo>
                    <a:pt x="87396" y="185440"/>
                  </a:lnTo>
                  <a:lnTo>
                    <a:pt x="61844" y="224329"/>
                  </a:lnTo>
                  <a:lnTo>
                    <a:pt x="40317" y="265860"/>
                  </a:lnTo>
                  <a:lnTo>
                    <a:pt x="23093" y="309758"/>
                  </a:lnTo>
                  <a:lnTo>
                    <a:pt x="10448" y="355745"/>
                  </a:lnTo>
                  <a:lnTo>
                    <a:pt x="2658" y="403545"/>
                  </a:lnTo>
                  <a:lnTo>
                    <a:pt x="0" y="452882"/>
                  </a:lnTo>
                  <a:lnTo>
                    <a:pt x="0" y="4817084"/>
                  </a:lnTo>
                  <a:lnTo>
                    <a:pt x="2658" y="4866434"/>
                  </a:lnTo>
                  <a:lnTo>
                    <a:pt x="10448" y="4914245"/>
                  </a:lnTo>
                  <a:lnTo>
                    <a:pt x="23093" y="4960240"/>
                  </a:lnTo>
                  <a:lnTo>
                    <a:pt x="40317" y="5004143"/>
                  </a:lnTo>
                  <a:lnTo>
                    <a:pt x="61844" y="5045678"/>
                  </a:lnTo>
                  <a:lnTo>
                    <a:pt x="87396" y="5084568"/>
                  </a:lnTo>
                  <a:lnTo>
                    <a:pt x="116697" y="5120537"/>
                  </a:lnTo>
                  <a:lnTo>
                    <a:pt x="149470" y="5153309"/>
                  </a:lnTo>
                  <a:lnTo>
                    <a:pt x="185440" y="5182608"/>
                  </a:lnTo>
                  <a:lnTo>
                    <a:pt x="224329" y="5208158"/>
                  </a:lnTo>
                  <a:lnTo>
                    <a:pt x="265860" y="5229681"/>
                  </a:lnTo>
                  <a:lnTo>
                    <a:pt x="309758" y="5246902"/>
                  </a:lnTo>
                  <a:lnTo>
                    <a:pt x="355745" y="5259546"/>
                  </a:lnTo>
                  <a:lnTo>
                    <a:pt x="403545" y="5267334"/>
                  </a:lnTo>
                  <a:lnTo>
                    <a:pt x="452881" y="5269992"/>
                  </a:lnTo>
                  <a:lnTo>
                    <a:pt x="4975606" y="5269992"/>
                  </a:lnTo>
                  <a:lnTo>
                    <a:pt x="5024942" y="5267334"/>
                  </a:lnTo>
                  <a:lnTo>
                    <a:pt x="5072742" y="5259546"/>
                  </a:lnTo>
                  <a:lnTo>
                    <a:pt x="5118729" y="5246902"/>
                  </a:lnTo>
                  <a:lnTo>
                    <a:pt x="5162627" y="5229681"/>
                  </a:lnTo>
                  <a:lnTo>
                    <a:pt x="5204158" y="5208158"/>
                  </a:lnTo>
                  <a:lnTo>
                    <a:pt x="5243047" y="5182608"/>
                  </a:lnTo>
                  <a:lnTo>
                    <a:pt x="5279017" y="5153309"/>
                  </a:lnTo>
                  <a:lnTo>
                    <a:pt x="5311790" y="5120537"/>
                  </a:lnTo>
                  <a:lnTo>
                    <a:pt x="5341091" y="5084568"/>
                  </a:lnTo>
                  <a:lnTo>
                    <a:pt x="5366643" y="5045678"/>
                  </a:lnTo>
                  <a:lnTo>
                    <a:pt x="5388170" y="5004143"/>
                  </a:lnTo>
                  <a:lnTo>
                    <a:pt x="5405394" y="4960240"/>
                  </a:lnTo>
                  <a:lnTo>
                    <a:pt x="5418039" y="4914245"/>
                  </a:lnTo>
                  <a:lnTo>
                    <a:pt x="5425829" y="4866434"/>
                  </a:lnTo>
                  <a:lnTo>
                    <a:pt x="5428488" y="4817084"/>
                  </a:lnTo>
                  <a:lnTo>
                    <a:pt x="5428488" y="452882"/>
                  </a:lnTo>
                  <a:lnTo>
                    <a:pt x="5425829" y="403545"/>
                  </a:lnTo>
                  <a:lnTo>
                    <a:pt x="5418039" y="355745"/>
                  </a:lnTo>
                  <a:lnTo>
                    <a:pt x="5405394" y="309758"/>
                  </a:lnTo>
                  <a:lnTo>
                    <a:pt x="5388170" y="265860"/>
                  </a:lnTo>
                  <a:lnTo>
                    <a:pt x="5366643" y="224329"/>
                  </a:lnTo>
                  <a:lnTo>
                    <a:pt x="5341091" y="185440"/>
                  </a:lnTo>
                  <a:lnTo>
                    <a:pt x="5311790" y="149470"/>
                  </a:lnTo>
                  <a:lnTo>
                    <a:pt x="5279017" y="116697"/>
                  </a:lnTo>
                  <a:lnTo>
                    <a:pt x="5243047" y="87396"/>
                  </a:lnTo>
                  <a:lnTo>
                    <a:pt x="5204158" y="61844"/>
                  </a:lnTo>
                  <a:lnTo>
                    <a:pt x="5162627" y="40317"/>
                  </a:lnTo>
                  <a:lnTo>
                    <a:pt x="5118729" y="23093"/>
                  </a:lnTo>
                  <a:lnTo>
                    <a:pt x="5072742" y="10448"/>
                  </a:lnTo>
                  <a:lnTo>
                    <a:pt x="5024942" y="2658"/>
                  </a:lnTo>
                  <a:lnTo>
                    <a:pt x="497560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7755" y="1444752"/>
              <a:ext cx="5428488" cy="5269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6622" y="817245"/>
            <a:ext cx="3345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spc="-3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Turismo Sustentable </a:t>
            </a:r>
            <a:r>
              <a:rPr b="0" u="heavy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b="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0" u="heavy" spc="-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Hospitalidad</a:t>
            </a:r>
          </a:p>
        </p:txBody>
      </p:sp>
      <p:sp>
        <p:nvSpPr>
          <p:cNvPr id="3" name="object 3"/>
          <p:cNvSpPr/>
          <p:nvPr/>
        </p:nvSpPr>
        <p:spPr>
          <a:xfrm>
            <a:off x="2442972" y="1170432"/>
            <a:ext cx="3354324" cy="51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3437" y="1407414"/>
            <a:ext cx="77851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spc="-365" dirty="0">
                <a:latin typeface="Arial"/>
                <a:cs typeface="Arial"/>
              </a:rPr>
              <a:t>La </a:t>
            </a:r>
            <a:r>
              <a:rPr sz="1800" spc="-240" dirty="0">
                <a:latin typeface="Arial"/>
                <a:cs typeface="Arial"/>
              </a:rPr>
              <a:t>Hospitalidad </a:t>
            </a:r>
            <a:r>
              <a:rPr sz="1800" spc="-310" dirty="0">
                <a:latin typeface="Arial"/>
                <a:cs typeface="Arial"/>
              </a:rPr>
              <a:t>puede </a:t>
            </a:r>
            <a:r>
              <a:rPr sz="1800" spc="-225" dirty="0">
                <a:latin typeface="Arial"/>
                <a:cs typeface="Arial"/>
              </a:rPr>
              <a:t>definirse </a:t>
            </a:r>
            <a:r>
              <a:rPr sz="1800" spc="-325" dirty="0">
                <a:latin typeface="Arial"/>
                <a:cs typeface="Arial"/>
              </a:rPr>
              <a:t>como </a:t>
            </a:r>
            <a:r>
              <a:rPr sz="1800" spc="-215" dirty="0">
                <a:latin typeface="Arial"/>
                <a:cs typeface="Arial"/>
              </a:rPr>
              <a:t>la </a:t>
            </a:r>
            <a:r>
              <a:rPr sz="1800" spc="-270" dirty="0">
                <a:latin typeface="Arial"/>
                <a:cs typeface="Arial"/>
              </a:rPr>
              <a:t>recepción </a:t>
            </a:r>
            <a:r>
              <a:rPr sz="1800" spc="-260" dirty="0">
                <a:latin typeface="Arial"/>
                <a:cs typeface="Arial"/>
              </a:rPr>
              <a:t>y </a:t>
            </a:r>
            <a:r>
              <a:rPr sz="1800" spc="-215" dirty="0">
                <a:latin typeface="Arial"/>
                <a:cs typeface="Arial"/>
              </a:rPr>
              <a:t>el </a:t>
            </a:r>
            <a:r>
              <a:rPr sz="1800" spc="-195" dirty="0">
                <a:latin typeface="Arial"/>
                <a:cs typeface="Arial"/>
              </a:rPr>
              <a:t>trato </a:t>
            </a:r>
            <a:r>
              <a:rPr sz="1800" spc="-285" dirty="0">
                <a:latin typeface="Arial"/>
                <a:cs typeface="Arial"/>
              </a:rPr>
              <a:t>amistoso </a:t>
            </a:r>
            <a:r>
              <a:rPr sz="1800" spc="-360" dirty="0">
                <a:latin typeface="Arial"/>
                <a:cs typeface="Arial"/>
              </a:rPr>
              <a:t>a</a:t>
            </a:r>
            <a:r>
              <a:rPr sz="1800" spc="-300" dirty="0">
                <a:latin typeface="Arial"/>
                <a:cs typeface="Arial"/>
              </a:rPr>
              <a:t> </a:t>
            </a:r>
            <a:r>
              <a:rPr sz="1800" spc="-270" dirty="0">
                <a:latin typeface="Arial"/>
                <a:cs typeface="Arial"/>
              </a:rPr>
              <a:t>extraños</a:t>
            </a:r>
            <a:endParaRPr sz="1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-180" dirty="0">
                <a:latin typeface="Arial"/>
                <a:cs typeface="Arial"/>
              </a:rPr>
              <a:t>lo </a:t>
            </a:r>
            <a:r>
              <a:rPr sz="1800" spc="-305" dirty="0">
                <a:latin typeface="Arial"/>
                <a:cs typeface="Arial"/>
              </a:rPr>
              <a:t>que </a:t>
            </a:r>
            <a:r>
              <a:rPr sz="1800" spc="-225" dirty="0">
                <a:latin typeface="Arial"/>
                <a:cs typeface="Arial"/>
              </a:rPr>
              <a:t>significa </a:t>
            </a:r>
            <a:r>
              <a:rPr sz="1800" spc="-229" dirty="0">
                <a:latin typeface="Arial"/>
                <a:cs typeface="Arial"/>
              </a:rPr>
              <a:t>servir </a:t>
            </a:r>
            <a:r>
              <a:rPr sz="1800" spc="-360" dirty="0">
                <a:latin typeface="Arial"/>
                <a:cs typeface="Arial"/>
              </a:rPr>
              <a:t>a </a:t>
            </a:r>
            <a:r>
              <a:rPr sz="1800" spc="-240" dirty="0">
                <a:latin typeface="Arial"/>
                <a:cs typeface="Arial"/>
              </a:rPr>
              <a:t>los </a:t>
            </a:r>
            <a:r>
              <a:rPr sz="1800" spc="-310" dirty="0">
                <a:latin typeface="Arial"/>
                <a:cs typeface="Arial"/>
              </a:rPr>
              <a:t>personas </a:t>
            </a:r>
            <a:r>
              <a:rPr sz="1800" spc="-290" dirty="0">
                <a:latin typeface="Arial"/>
                <a:cs typeface="Arial"/>
              </a:rPr>
              <a:t>con </a:t>
            </a:r>
            <a:r>
              <a:rPr sz="1800" spc="-265" dirty="0">
                <a:latin typeface="Arial"/>
                <a:cs typeface="Arial"/>
              </a:rPr>
              <a:t>cortesía </a:t>
            </a:r>
            <a:r>
              <a:rPr sz="1800" spc="-260" dirty="0">
                <a:latin typeface="Arial"/>
                <a:cs typeface="Arial"/>
              </a:rPr>
              <a:t>y </a:t>
            </a:r>
            <a:r>
              <a:rPr sz="1800" spc="-254" dirty="0">
                <a:latin typeface="Arial"/>
                <a:cs typeface="Arial"/>
              </a:rPr>
              <a:t>calidez. </a:t>
            </a:r>
            <a:r>
              <a:rPr sz="1800" spc="-305" dirty="0">
                <a:latin typeface="Arial"/>
                <a:cs typeface="Arial"/>
              </a:rPr>
              <a:t>Si </a:t>
            </a:r>
            <a:r>
              <a:rPr sz="1800" spc="-215" dirty="0">
                <a:latin typeface="Arial"/>
                <a:cs typeface="Arial"/>
              </a:rPr>
              <a:t>la </a:t>
            </a:r>
            <a:r>
              <a:rPr sz="1800" spc="-275" dirty="0">
                <a:latin typeface="Arial"/>
                <a:cs typeface="Arial"/>
              </a:rPr>
              <a:t>relacionamos </a:t>
            </a:r>
            <a:r>
              <a:rPr sz="1800" spc="-215" dirty="0">
                <a:latin typeface="Arial"/>
                <a:cs typeface="Arial"/>
              </a:rPr>
              <a:t>al </a:t>
            </a:r>
            <a:r>
              <a:rPr sz="1800" spc="-270" dirty="0">
                <a:latin typeface="Arial"/>
                <a:cs typeface="Arial"/>
              </a:rPr>
              <a:t>Turismo, </a:t>
            </a:r>
            <a:r>
              <a:rPr sz="1800" spc="-325" dirty="0">
                <a:latin typeface="Arial"/>
                <a:cs typeface="Arial"/>
              </a:rPr>
              <a:t>podemos </a:t>
            </a:r>
            <a:r>
              <a:rPr sz="1800" spc="-240" dirty="0">
                <a:latin typeface="Arial"/>
                <a:cs typeface="Arial"/>
              </a:rPr>
              <a:t>decir, </a:t>
            </a:r>
            <a:r>
              <a:rPr sz="1800" spc="-305" dirty="0">
                <a:latin typeface="Arial"/>
                <a:cs typeface="Arial"/>
              </a:rPr>
              <a:t>que </a:t>
            </a:r>
            <a:r>
              <a:rPr sz="1800" spc="-365" dirty="0">
                <a:latin typeface="Arial"/>
                <a:cs typeface="Arial"/>
              </a:rPr>
              <a:t>es  </a:t>
            </a:r>
            <a:r>
              <a:rPr sz="1800" spc="-254" dirty="0">
                <a:latin typeface="Arial"/>
                <a:cs typeface="Arial"/>
              </a:rPr>
              <a:t>manifestar </a:t>
            </a:r>
            <a:r>
              <a:rPr sz="1800" spc="-260" dirty="0">
                <a:latin typeface="Arial"/>
                <a:cs typeface="Arial"/>
              </a:rPr>
              <a:t>cortesía, </a:t>
            </a:r>
            <a:r>
              <a:rPr sz="1800" spc="-254" dirty="0">
                <a:latin typeface="Arial"/>
                <a:cs typeface="Arial"/>
              </a:rPr>
              <a:t>amabilidad </a:t>
            </a:r>
            <a:r>
              <a:rPr sz="1800" spc="-260" dirty="0">
                <a:latin typeface="Arial"/>
                <a:cs typeface="Arial"/>
              </a:rPr>
              <a:t>y </a:t>
            </a:r>
            <a:r>
              <a:rPr sz="1800" spc="-275" dirty="0">
                <a:latin typeface="Arial"/>
                <a:cs typeface="Arial"/>
              </a:rPr>
              <a:t>respeto </a:t>
            </a:r>
            <a:r>
              <a:rPr sz="1800" spc="-360" dirty="0">
                <a:latin typeface="Arial"/>
                <a:cs typeface="Arial"/>
              </a:rPr>
              <a:t>a </a:t>
            </a:r>
            <a:r>
              <a:rPr sz="1800" spc="-245" dirty="0">
                <a:latin typeface="Arial"/>
                <a:cs typeface="Arial"/>
              </a:rPr>
              <a:t>los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turistas.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98091" y="2569464"/>
            <a:ext cx="5933440" cy="3935095"/>
            <a:chOff x="1498091" y="2569464"/>
            <a:chExt cx="5933440" cy="3935095"/>
          </a:xfrm>
        </p:grpSpPr>
        <p:sp>
          <p:nvSpPr>
            <p:cNvPr id="6" name="object 6"/>
            <p:cNvSpPr/>
            <p:nvPr/>
          </p:nvSpPr>
          <p:spPr>
            <a:xfrm>
              <a:off x="4498847" y="4498848"/>
              <a:ext cx="2932176" cy="20055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8091" y="4498848"/>
              <a:ext cx="3052572" cy="2004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7859" y="2569464"/>
              <a:ext cx="5146547" cy="1895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01867" y="6344410"/>
              <a:ext cx="2868167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0665">
              <a:lnSpc>
                <a:spcPct val="100000"/>
              </a:lnSpc>
              <a:spcBef>
                <a:spcPts val="100"/>
              </a:spcBef>
            </a:pPr>
            <a:r>
              <a:rPr spc="-425" dirty="0"/>
              <a:t>Gracias </a:t>
            </a:r>
            <a:r>
              <a:rPr spc="-395" dirty="0"/>
              <a:t>por </a:t>
            </a:r>
            <a:r>
              <a:rPr spc="-500" dirty="0"/>
              <a:t>su</a:t>
            </a:r>
            <a:r>
              <a:rPr spc="-400" dirty="0"/>
              <a:t> </a:t>
            </a:r>
            <a:r>
              <a:rPr spc="-350" dirty="0"/>
              <a:t>atención!!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Presentación en pantalla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Diapositiva 1</vt:lpstr>
      <vt:lpstr>Ejes del Turismo Sustentable</vt:lpstr>
      <vt:lpstr>Recomendaciones para un Turismo Sustentable</vt:lpstr>
      <vt:lpstr>Turismo Sustentable y Hospitalidad</vt:lpstr>
      <vt:lpstr>Gracias por su atención!!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HP</cp:lastModifiedBy>
  <cp:revision>1</cp:revision>
  <dcterms:created xsi:type="dcterms:W3CDTF">2020-06-28T23:43:11Z</dcterms:created>
  <dcterms:modified xsi:type="dcterms:W3CDTF">2020-06-28T23:43:04Z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2020-06-28T00:00:00Z</vt:filetime>
  </property>
</Properties>
</file>