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DF89"/>
    <a:srgbClr val="BDC8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F242A8-39CA-4B12-BEA9-2E1A926D1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013DEA-88B2-4735-AEB6-B96558ED0D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35F3F1-E52F-4149-B958-D5F1AE4C4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CFD8EA-5768-4DC5-B07A-D384B187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F613AC-4BEE-44D1-A574-D5467D26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7165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08D5F1-0205-4564-AAD1-F5E64ADB0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BC5682-3F25-43E9-BD66-C7EB7337F1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DBA8D2-8FB3-4D2D-B069-CD594EF12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E7C0BB-3AA4-408C-87BF-5E8C9789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1BD49B-1960-486A-AEC4-6FAD086F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81887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88659A-148F-466A-853B-679D071B6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84E709D-635E-4271-B98A-DA7655664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FBF73D-9C22-4AFF-A2BD-7849A56FE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A4444F-0351-45B5-BE9D-2B102A117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23375E-A094-4414-80B9-5B1E3D95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3084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50C681-2A53-4A63-9C3D-64B83B05A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DCDFD0-217C-4B30-8F73-CB32C2EA0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1F1D29-BA0C-4D90-82FF-B92B9D0EB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6AF45E-D766-4EAF-835A-D67BB4EB2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CF13FF-B432-41FF-816C-DD130E14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4473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51ED7-06F1-464E-A0D1-E368DF408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F2B895-428A-417C-B340-D582C1F39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A47AC8-160C-423A-B72C-01B9388B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708FA8-0080-4727-9D57-AFECE9F2A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7E1837-47FA-41E4-8E1C-DED5B8F6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37765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932FE-05DC-4BCC-8C9F-7D9A6D0C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95FAE1-2235-4C59-B49F-8BE69F6096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C058CB-DF08-496F-9B41-D29B79571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43C14B-AC59-4BF8-86AB-424245538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C8861F-0D1E-4423-98EC-B8AB924DD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F90270-E4CA-4D3E-8678-CB9C46429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9406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8017F-BB41-4EFF-8E1B-2BE14CAE8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980718-4A2A-4690-8BFE-31D6D643C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D2D39C-56D5-4E15-ADCC-0F41AD518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9F61DEC-D79C-4511-9AEF-5437F3561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E205C43-A7C7-49AC-9EF3-0D1A9F09C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15977A-1220-48CA-ACC2-3DEB7A34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435C85-6526-4C65-94C5-B38670DB1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D41CCF3-E69C-48D5-BBD2-CEEBB0098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36613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84F395-B0CE-4F09-945B-2BAFC026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05C6E5C-C794-405A-8039-F9C05EAEC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9B9745-723D-434D-8FBA-EA501681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D6459E5-8A9A-43F8-8B0B-6B2EF189B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4411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190CDA-317A-4FFB-B72C-A6814253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856A58A-F8A1-4ED6-BE32-CD2FDC4AE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F1A8C7-CA8B-4A65-A51B-49091933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0782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F8F16-926B-4A92-8B8E-73D542C17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1B262C-4ABF-45ED-AA31-5922387BD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69BEA2-B51F-4D38-9379-6377217F6B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88E848-A977-4506-8977-EF958756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5A1B44-B342-4254-B9D2-5C2942F8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CC33FF-7CB3-4BEC-99F3-9D27D126D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991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901ABC-3B1A-44DA-976B-FF4072B3D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15FC466-A8DF-4BD8-938B-55D989987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785C05-4578-48F5-BBC7-20AB35A99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F23968-6150-4188-9E19-609157FF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F5E033-B1A6-42B2-A962-BA1F8F220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92A0ED-B820-41BF-9AEF-5377FA452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12259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C0D24A-304C-4E37-96AF-1E35832ED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CAA9CC-6901-40C3-888E-BD84EE8B2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CFB56B-5DCF-40D6-9EBA-41F8092315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8FAEC-9F20-43AC-9A62-F3213012A421}" type="datetimeFigureOut">
              <a:rPr lang="es-PA" smtClean="0"/>
              <a:t>03/13/2020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E1E71A-B12C-4EF7-A8C3-622ADB1ED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FAF9AD-DCA7-4527-ACD2-6AA2BF0E1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0CB05-3A87-4B11-A0B3-24C27A6A145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182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B6DF8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A0C4C-5710-47FA-8EB5-CDD144ECA0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1640457" cy="2387600"/>
          </a:xfrm>
        </p:spPr>
        <p:txBody>
          <a:bodyPr anchor="ctr"/>
          <a:lstStyle/>
          <a:p>
            <a:r>
              <a:rPr lang="es-P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Multiculturalidad     </a:t>
            </a:r>
            <a:endParaRPr lang="es-P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24421D-77C8-467D-B51A-87C284473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015" y="2869809"/>
            <a:ext cx="10456985" cy="3671667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899160" algn="just">
              <a:spcAft>
                <a:spcPts val="600"/>
              </a:spcAft>
            </a:pPr>
            <a:r>
              <a:rPr lang="es-PA" sz="3500" dirty="0">
                <a:latin typeface="Baskerville Old Face" panose="02020602080505020303" pitchFamily="18" charset="0"/>
                <a:ea typeface="Times New Roman" panose="02020603050405020304" pitchFamily="18" charset="0"/>
              </a:rPr>
              <a:t> “La identidad panameña es una suma de identidades que conviven entre sí, se comunican, interactúan, se retroalimentan y producen un aprendizaje recíproco. Una relación que nos hace únicos y cercanos a muchas culturas, capaces de asimilar sus expresiones y convivir en paz”. (</a:t>
            </a:r>
            <a:r>
              <a:rPr lang="es-PA" sz="3500" dirty="0" err="1">
                <a:latin typeface="Baskerville Old Face" panose="02020602080505020303" pitchFamily="18" charset="0"/>
                <a:ea typeface="Times New Roman" panose="02020603050405020304" pitchFamily="18" charset="0"/>
              </a:rPr>
              <a:t>Leis</a:t>
            </a:r>
            <a:r>
              <a:rPr lang="es-PA" sz="3500" dirty="0">
                <a:latin typeface="Baskerville Old Face" panose="02020602080505020303" pitchFamily="18" charset="0"/>
                <a:ea typeface="Times New Roman" panose="02020603050405020304" pitchFamily="18" charset="0"/>
              </a:rPr>
              <a:t>, 1997)</a:t>
            </a:r>
          </a:p>
          <a:p>
            <a:endParaRPr lang="es-PA" dirty="0"/>
          </a:p>
        </p:txBody>
      </p:sp>
      <p:pic>
        <p:nvPicPr>
          <p:cNvPr id="1026" name="Picture 2" descr="Resultado de imagen para Raul Leis">
            <a:extLst>
              <a:ext uri="{FF2B5EF4-FFF2-40B4-BE49-F238E27FC236}">
                <a16:creationId xmlns:a16="http://schemas.microsoft.com/office/drawing/2014/main" id="{BFC0C4CD-1A72-4332-9868-E9F74AB95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757" y="449943"/>
            <a:ext cx="1976272" cy="2272712"/>
          </a:xfrm>
          <a:prstGeom prst="rect">
            <a:avLst/>
          </a:prstGeom>
          <a:noFill/>
          <a:scene3d>
            <a:camera prst="perspectiveLef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1195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Calibri</vt:lpstr>
      <vt:lpstr>Calibri Light</vt:lpstr>
      <vt:lpstr>Tema de Office</vt:lpstr>
      <vt:lpstr>Multiculturalidad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Multiculturalidad</dc:title>
  <dc:creator>Doris Edith Sánchez viuda de Polanco</dc:creator>
  <cp:lastModifiedBy>Doris Edith Sánchez viuda de Polanco</cp:lastModifiedBy>
  <cp:revision>2</cp:revision>
  <dcterms:created xsi:type="dcterms:W3CDTF">2020-03-14T04:34:17Z</dcterms:created>
  <dcterms:modified xsi:type="dcterms:W3CDTF">2020-03-14T04:53:07Z</dcterms:modified>
</cp:coreProperties>
</file>