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4627"/>
    <a:srgbClr val="FA67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3/13/2020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99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894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69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831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950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19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3/13/2020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79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3/13/2020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94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3/13/2020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50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3/13/2020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04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4408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553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6" r:id="rId2"/>
    <p:sldLayoutId id="2147483705" r:id="rId3"/>
    <p:sldLayoutId id="2147483704" r:id="rId4"/>
    <p:sldLayoutId id="2147483703" r:id="rId5"/>
    <p:sldLayoutId id="2147483702" r:id="rId6"/>
    <p:sldLayoutId id="2147483701" r:id="rId7"/>
    <p:sldLayoutId id="2147483700" r:id="rId8"/>
    <p:sldLayoutId id="2147483699" r:id="rId9"/>
    <p:sldLayoutId id="2147483698" r:id="rId10"/>
    <p:sldLayoutId id="214748369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2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18D8845F-30A4-4D73-83CB-ABA691F5A9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1DAC2350-FA6C-4B24-9A17-926C160E8C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457200"/>
            <a:ext cx="11281609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A637C44-0146-4C54-A1A1-57BC8E6C3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621793"/>
            <a:ext cx="10954512" cy="561441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5E9F8D3-72BD-4C07-B57E-FC7121B137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4713" y="3987588"/>
            <a:ext cx="9732773" cy="1465112"/>
          </a:xfrm>
        </p:spPr>
        <p:txBody>
          <a:bodyPr>
            <a:normAutofit/>
          </a:bodyPr>
          <a:lstStyle/>
          <a:p>
            <a:r>
              <a:rPr lang="es-PA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 Cond" panose="020B0604020202020204" pitchFamily="34" charset="0"/>
              </a:rPr>
              <a:t>Armando </a:t>
            </a:r>
            <a:r>
              <a:rPr lang="es-PA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 Cond" panose="020B0604020202020204" pitchFamily="34" charset="0"/>
              </a:rPr>
              <a:t>Gnisci</a:t>
            </a:r>
            <a:r>
              <a:rPr lang="es-PA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 Cond" panose="020B0604020202020204" pitchFamily="34" charset="0"/>
              </a:rPr>
              <a:t> (2002)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DB3890D-69CA-4747-BE86-74751129CE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829" y="5094513"/>
            <a:ext cx="10290627" cy="95794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s-ES" dirty="0"/>
              <a:t>Sostiene que la literatura comparada es una “Disciplina que concibe y trata la literatura / las literaturas como fenómenos culturales mundiales”, y debe entenderse entonces, como “intercultural y mundialista” (p. 19)</a:t>
            </a:r>
            <a:endParaRPr lang="es-PA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6AB310E7-DE5C-4964-8CBB-E87A22B5B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446824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C6D0BA2-2FCA-496D-A55A-C56A7B3E0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EA158404-99A1-4EB0-B63C-8744C273AC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B1848EA8-FE52-4762-AE9B-5D1DD4C336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092118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3696872D-876C-4D8B-A696-2CB9999B69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0885" y="2019286"/>
            <a:ext cx="6785840" cy="2216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B6188DF-6AB9-46D6-91BE-872E079DAA6C}"/>
              </a:ext>
            </a:extLst>
          </p:cNvPr>
          <p:cNvSpPr txBox="1"/>
          <p:nvPr/>
        </p:nvSpPr>
        <p:spPr>
          <a:xfrm>
            <a:off x="1917447" y="1161141"/>
            <a:ext cx="95941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E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 Cond" panose="020B0604020202020204" pitchFamily="34" charset="0"/>
              </a:rPr>
              <a:t>Introducción a la literatura comparada</a:t>
            </a:r>
            <a:endParaRPr lang="es-PA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 Cond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4553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8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96A9A9"/>
      </a:accent1>
      <a:accent2>
        <a:srgbClr val="CB58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D0690C"/>
      </a:hlink>
      <a:folHlink>
        <a:srgbClr val="9696A0"/>
      </a:folHlink>
    </a:clrScheme>
    <a:fontScheme name="Savon">
      <a:majorFont>
        <a:latin typeface="Century Schoolboo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Nova Cond</vt:lpstr>
      <vt:lpstr>Century Schoolbook</vt:lpstr>
      <vt:lpstr>Franklin Gothic Book</vt:lpstr>
      <vt:lpstr>Garamond</vt:lpstr>
      <vt:lpstr>SavonVTI</vt:lpstr>
      <vt:lpstr>Armando Gnisci (2002)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Armando Gnisci (2002)</dc:title>
  <dc:creator>Doris Edith Sánchez viuda de Polanco</dc:creator>
  <cp:lastModifiedBy>Doris Edith Sánchez viuda de Polanco</cp:lastModifiedBy>
  <cp:revision>1</cp:revision>
  <dcterms:created xsi:type="dcterms:W3CDTF">2020-03-13T21:55:17Z</dcterms:created>
  <dcterms:modified xsi:type="dcterms:W3CDTF">2020-03-13T21:57:32Z</dcterms:modified>
</cp:coreProperties>
</file>