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023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605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573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140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72056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39385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49072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3414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3121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966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328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561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4989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6907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276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1502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2723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F89C-1053-4042-AE64-8B9F1A15A796}" type="datetimeFigureOut">
              <a:rPr lang="es-PE" smtClean="0"/>
              <a:t>21/09/2020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961E5-DF62-4CA8-A47E-66648FEA36A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3597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cionrex.com/kpop/idols-de-kpop-con-depresion-suicidio-lista-20191014-0008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D2D78-176D-42B0-98B7-EC5791E31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4441"/>
            <a:ext cx="9144000" cy="2700178"/>
          </a:xfrm>
        </p:spPr>
        <p:txBody>
          <a:bodyPr>
            <a:normAutofit/>
          </a:bodyPr>
          <a:lstStyle/>
          <a:p>
            <a:pPr algn="ctr"/>
            <a:r>
              <a:rPr lang="es-PE" dirty="0"/>
              <a:t> SUICIDIOS DE LOS IDOLS EN LOS ÚLTIMOS AÑOS </a:t>
            </a:r>
          </a:p>
        </p:txBody>
      </p:sp>
    </p:spTree>
    <p:extLst>
      <p:ext uri="{BB962C8B-B14F-4D97-AF65-F5344CB8AC3E}">
        <p14:creationId xmlns:p14="http://schemas.microsoft.com/office/powerpoint/2010/main" val="36969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EE53E-E3A9-4D93-BC46-C2C5E5F61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95" y="618518"/>
            <a:ext cx="9854715" cy="1478570"/>
          </a:xfrm>
        </p:spPr>
        <p:txBody>
          <a:bodyPr/>
          <a:lstStyle/>
          <a:p>
            <a:pPr algn="ctr"/>
            <a:r>
              <a:rPr lang="es-PE" b="1" i="0" cap="all" dirty="0">
                <a:solidFill>
                  <a:srgbClr val="000000"/>
                </a:solidFill>
                <a:effectLst/>
                <a:latin typeface="Stag Sans"/>
              </a:rPr>
              <a:t>SULLI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ABF881-4968-471A-81D9-E8954A258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7065"/>
            <a:ext cx="57912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ES" i="0" dirty="0">
                <a:solidFill>
                  <a:srgbClr val="2828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 </a:t>
            </a:r>
            <a:r>
              <a:rPr lang="es-ES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14 de octubre, Choi Jin-</a:t>
            </a:r>
            <a:r>
              <a:rPr lang="es-ES" i="0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s-ES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 a sus 25 años, más conocida como </a:t>
            </a:r>
            <a:r>
              <a:rPr lang="es-ES" i="0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Sulli</a:t>
            </a:r>
            <a:r>
              <a:rPr lang="es-ES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fue encontrada sin vida</a:t>
            </a:r>
            <a:r>
              <a:rPr lang="es-ES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" i="0" dirty="0">
                <a:solidFill>
                  <a:srgbClr val="2828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su departamento. la</a:t>
            </a:r>
            <a:r>
              <a:rPr lang="es-ES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actriz era víctima del acoso cibernético, también sufría depresión y terminó perdiendo la batalla este lunes. La cantante llegó a pedirle a los haters que se detuvieran.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6" descr="Sulli | Wiki Drama | Fandom">
            <a:extLst>
              <a:ext uri="{FF2B5EF4-FFF2-40B4-BE49-F238E27FC236}">
                <a16:creationId xmlns:a16="http://schemas.microsoft.com/office/drawing/2014/main" id="{BCE5083B-0902-428A-A0D7-015C69A67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740" y="1629410"/>
            <a:ext cx="4290060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43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E02D45-F14D-46BB-B33A-E2305C40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E" b="1" i="0" cap="all" dirty="0">
                <a:solidFill>
                  <a:srgbClr val="000000"/>
                </a:solidFill>
                <a:effectLst/>
                <a:latin typeface="Stag Sans"/>
              </a:rPr>
              <a:t>JONGHYUN</a:t>
            </a:r>
            <a:br>
              <a:rPr lang="es-PE" b="1" i="0" cap="all" dirty="0">
                <a:solidFill>
                  <a:srgbClr val="000000"/>
                </a:solidFill>
                <a:effectLst/>
                <a:latin typeface="Stag Sans"/>
              </a:rPr>
            </a:br>
            <a:br>
              <a:rPr lang="es-PE" b="1" i="0" cap="all" dirty="0">
                <a:solidFill>
                  <a:srgbClr val="000000"/>
                </a:solidFill>
                <a:effectLst/>
                <a:latin typeface="Stag Sans"/>
              </a:rPr>
            </a:b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5FA45-CB9F-48C0-A96B-E7D8C8597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380" y="1644016"/>
            <a:ext cx="640842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integrante de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SHINee</a:t>
            </a:r>
            <a:r>
              <a:rPr lang="es-E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27 anos  luchó contra la</a:t>
            </a:r>
            <a:r>
              <a:rPr lang="es-ES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depresión</a:t>
            </a:r>
            <a:r>
              <a:rPr lang="es-E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pero lamentablemente no pudo lograrlo. El cantante murió, </a:t>
            </a:r>
            <a:r>
              <a:rPr lang="es-ES" b="0" i="0" dirty="0">
                <a:solidFill>
                  <a:srgbClr val="2828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18 de diciembre de 2017</a:t>
            </a:r>
            <a:r>
              <a:rPr lang="es-ES" b="1" i="0" dirty="0">
                <a:solidFill>
                  <a:srgbClr val="2828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en un apartamento que alquiló, </a:t>
            </a:r>
            <a:r>
              <a:rPr lang="es-E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pues tristemente aseguraba que no podía con la tristeza que sentía y terminó por consumirlo. 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Shawol festeja el cumpleaños de Jonghyun con mucho amor | Nación Rex">
            <a:extLst>
              <a:ext uri="{FF2B5EF4-FFF2-40B4-BE49-F238E27FC236}">
                <a16:creationId xmlns:a16="http://schemas.microsoft.com/office/drawing/2014/main" id="{F525EE14-233A-4CCB-A964-8C8715E14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90688"/>
            <a:ext cx="4107180" cy="391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11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220CF7-E579-4EF6-9B0D-57D022576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i="0" cap="all" dirty="0">
                <a:solidFill>
                  <a:srgbClr val="000000"/>
                </a:solidFill>
                <a:effectLst/>
                <a:latin typeface="Stag Sans"/>
              </a:rPr>
              <a:t>GOO HARA</a:t>
            </a:r>
            <a:br>
              <a:rPr lang="es-PE" b="1" i="0" cap="all" dirty="0">
                <a:solidFill>
                  <a:srgbClr val="000000"/>
                </a:solidFill>
                <a:effectLst/>
                <a:latin typeface="Stag Sans"/>
              </a:rPr>
            </a:b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2D2B6B-C0BC-44DF-B973-6B7C5A9E1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6385560" cy="4736783"/>
          </a:xfrm>
        </p:spPr>
        <p:txBody>
          <a:bodyPr/>
          <a:lstStyle/>
          <a:p>
            <a:pPr marL="0" indent="0" algn="just"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exintegrante del grupo Kara </a:t>
            </a:r>
            <a:r>
              <a:rPr lang="es-ES" b="0" i="0" dirty="0">
                <a:solidFill>
                  <a:srgbClr val="2828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28 años fue la conclusión de una historia en la que también está involucrada su ex pareja, el futbolista </a:t>
            </a:r>
            <a:r>
              <a:rPr lang="es-ES" b="1" i="0" dirty="0">
                <a:solidFill>
                  <a:srgbClr val="2828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Choi Jong-bum</a:t>
            </a:r>
            <a:r>
              <a:rPr lang="es-ES" b="0" i="0" dirty="0">
                <a:solidFill>
                  <a:srgbClr val="2828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con quien estaba en medio de una batalla legal, ya que era </a:t>
            </a:r>
            <a:r>
              <a:rPr lang="es-ES" b="1" i="0" dirty="0">
                <a:solidFill>
                  <a:srgbClr val="2828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chantajeada por un video sexual</a:t>
            </a:r>
            <a:r>
              <a:rPr lang="es-ES" b="0" i="0" dirty="0">
                <a:solidFill>
                  <a:srgbClr val="2828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que él amenazaba exhibir si no retiraba la acción l el 24 de noviembre fue encontrada muerta en su departamento, donde también dejó una nota de despedida.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Goo Hara estaba buscando a alguien antes de morir | Nación Rex">
            <a:extLst>
              <a:ext uri="{FF2B5EF4-FFF2-40B4-BE49-F238E27FC236}">
                <a16:creationId xmlns:a16="http://schemas.microsoft.com/office/drawing/2014/main" id="{14A9873B-E697-448C-B4BE-2367587B6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772" y="1778317"/>
            <a:ext cx="3649028" cy="330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372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86E80-7D22-430B-A754-7F0FF8B89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i="0" cap="all" dirty="0">
                <a:solidFill>
                  <a:srgbClr val="000000"/>
                </a:solidFill>
                <a:effectLst/>
                <a:latin typeface="Stag Sans"/>
              </a:rPr>
              <a:t>JANG JA-YEON </a:t>
            </a:r>
            <a:br>
              <a:rPr lang="es-PE" b="1" i="0" cap="all" dirty="0">
                <a:solidFill>
                  <a:srgbClr val="000000"/>
                </a:solidFill>
                <a:effectLst/>
                <a:latin typeface="Stag Sans"/>
              </a:rPr>
            </a:b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717666-022A-4EF4-862D-5408D0F23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9140" y="1825625"/>
            <a:ext cx="680466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</a:t>
            </a:r>
            <a:r>
              <a:rPr lang="es-E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ctriz del popular dorama "Boys over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flowers</a:t>
            </a:r>
            <a:r>
              <a:rPr lang="es-E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", lamentablemente perdió la vida en 2009 tras </a:t>
            </a:r>
            <a:r>
              <a:rPr lang="es-ES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suicidarse </a:t>
            </a:r>
            <a:r>
              <a:rPr lang="es-E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su casa. Los primeros reportes revelaron que sufría de depresión y pudo haber tomado la trágica decisión porque aparentemente sufrió de abuso por parte del CEO de su empresa a cambio de que su carrera de actriz pudiera prosperar. </a:t>
            </a: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Jang Ja Yun | Wiki Drama | Fandom">
            <a:extLst>
              <a:ext uri="{FF2B5EF4-FFF2-40B4-BE49-F238E27FC236}">
                <a16:creationId xmlns:a16="http://schemas.microsoft.com/office/drawing/2014/main" id="{F4E4ED73-FC09-44D7-A031-CF39E5A2C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1" y="1825625"/>
            <a:ext cx="3886200" cy="391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82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F5F3BA-971B-44AA-B4A0-9350FE71B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Referencias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38FAB8-D49E-49AF-A7D3-A61AAAC2E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E" dirty="0">
                <a:hlinkClick r:id="rId2"/>
              </a:rPr>
              <a:t>https://www.nacionrex.com/kpop/idols-de-kpop-con-depresion-suicidio-lista-20191014-0008.html</a:t>
            </a:r>
            <a:endParaRPr lang="es-PE" dirty="0"/>
          </a:p>
          <a:p>
            <a:pPr marL="0" indent="0">
              <a:buNone/>
            </a:pPr>
            <a:r>
              <a:rPr lang="es-PE" dirty="0"/>
              <a:t>https://www.cnnchile.com/ladecada-entretenimiento/las-muertes-que-enlutaron-al-k-pop_20191224/</a:t>
            </a:r>
          </a:p>
        </p:txBody>
      </p:sp>
    </p:spTree>
    <p:extLst>
      <p:ext uri="{BB962C8B-B14F-4D97-AF65-F5344CB8AC3E}">
        <p14:creationId xmlns:p14="http://schemas.microsoft.com/office/powerpoint/2010/main" val="21055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27</TotalTime>
  <Words>289</Words>
  <Application>Microsoft Office PowerPoint</Application>
  <PresentationFormat>Panorámica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Stag Sans</vt:lpstr>
      <vt:lpstr>Tw Cen MT</vt:lpstr>
      <vt:lpstr>Circuito</vt:lpstr>
      <vt:lpstr> SUICIDIOS DE LOS IDOLS EN LOS ÚLTIMOS AÑOS </vt:lpstr>
      <vt:lpstr>SULLI</vt:lpstr>
      <vt:lpstr>JONGHYUN  </vt:lpstr>
      <vt:lpstr>GOO HARA </vt:lpstr>
      <vt:lpstr>JANG JA-YEON  </vt:lpstr>
      <vt:lpstr>Referencias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los Últimos años</dc:title>
  <dc:creator>LENOVO</dc:creator>
  <cp:lastModifiedBy>LENOVO</cp:lastModifiedBy>
  <cp:revision>4</cp:revision>
  <dcterms:created xsi:type="dcterms:W3CDTF">2020-09-21T21:40:45Z</dcterms:created>
  <dcterms:modified xsi:type="dcterms:W3CDTF">2020-09-21T22:08:30Z</dcterms:modified>
</cp:coreProperties>
</file>