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476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11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717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29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210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053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1727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0994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42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663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02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9545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150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597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944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436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341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DCDC-04D1-4F66-B4AB-563D3C8A08CA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E350-CE57-4397-BEC5-801C3245C27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6633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riosinfronteras.pe/2019/01/27/moho-y-su-tradicional-fiesta-costumbrista-los-qurawasiris/" TargetMode="External"/><Relationship Id="rId2" Type="http://schemas.openxmlformats.org/officeDocument/2006/relationships/hyperlink" Target="https://andina.pe/agencia/noticia-con-ritual-a-pachamama-poblacion-moho-celebra-fiesta-de-candelaria-783942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94E9E-B44C-47F8-9218-66A902D9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687" y="1949179"/>
            <a:ext cx="10820400" cy="1825096"/>
          </a:xfrm>
        </p:spPr>
        <p:txBody>
          <a:bodyPr/>
          <a:lstStyle/>
          <a:p>
            <a:r>
              <a:rPr lang="es-PE" b="0" i="0" dirty="0">
                <a:solidFill>
                  <a:srgbClr val="222222"/>
                </a:solidFill>
                <a:effectLst/>
                <a:latin typeface="Lato"/>
              </a:rPr>
              <a:t> </a:t>
            </a:r>
            <a:r>
              <a:rPr lang="es-PE" b="0" i="0" dirty="0">
                <a:effectLst/>
                <a:latin typeface="Lato"/>
              </a:rPr>
              <a:t>la fiesta Los </a:t>
            </a:r>
            <a:r>
              <a:rPr lang="es-PE" b="0" i="0" dirty="0" err="1">
                <a:effectLst/>
                <a:latin typeface="Lato"/>
              </a:rPr>
              <a:t>Q’urawasiris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9496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DCB8B-F044-4CED-80A9-2BD8F485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6937"/>
            <a:ext cx="42291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0" i="0" dirty="0">
                <a:effectLst/>
                <a:latin typeface="Lato"/>
              </a:rPr>
              <a:t>Esta tradición se caracteriza por la hondeada de los 4 grupos, que son el </a:t>
            </a:r>
            <a:r>
              <a:rPr lang="es-ES" sz="2800" b="1" i="0" dirty="0">
                <a:effectLst/>
                <a:latin typeface="Lato"/>
              </a:rPr>
              <a:t>Inca</a:t>
            </a:r>
            <a:r>
              <a:rPr lang="es-ES" sz="2800" b="0" i="0" dirty="0">
                <a:effectLst/>
                <a:latin typeface="Lato"/>
              </a:rPr>
              <a:t>, </a:t>
            </a:r>
            <a:r>
              <a:rPr lang="es-ES" sz="2800" b="1" i="0" dirty="0">
                <a:effectLst/>
                <a:latin typeface="Lato"/>
              </a:rPr>
              <a:t>Los </a:t>
            </a:r>
            <a:r>
              <a:rPr lang="es-ES" sz="2800" b="1" i="0" dirty="0" err="1">
                <a:effectLst/>
                <a:latin typeface="Lato"/>
              </a:rPr>
              <a:t>Qullas</a:t>
            </a:r>
            <a:r>
              <a:rPr lang="es-ES" sz="2800" b="0" i="0" dirty="0">
                <a:effectLst/>
                <a:latin typeface="Lato"/>
              </a:rPr>
              <a:t>,  </a:t>
            </a:r>
            <a:r>
              <a:rPr lang="es-ES" sz="2800" b="1" i="0" dirty="0" err="1">
                <a:effectLst/>
                <a:latin typeface="Lato"/>
              </a:rPr>
              <a:t>Kullawas</a:t>
            </a:r>
            <a:r>
              <a:rPr lang="es-ES" sz="2800" b="0" i="0" dirty="0">
                <a:effectLst/>
                <a:latin typeface="Lato"/>
              </a:rPr>
              <a:t> y </a:t>
            </a:r>
            <a:r>
              <a:rPr lang="es-ES" sz="2800" b="1" i="0" dirty="0">
                <a:effectLst/>
                <a:latin typeface="Lato"/>
              </a:rPr>
              <a:t>Urus</a:t>
            </a:r>
            <a:r>
              <a:rPr lang="es-ES" sz="2800" b="0" i="0" dirty="0">
                <a:effectLst/>
                <a:latin typeface="Lato"/>
              </a:rPr>
              <a:t>.</a:t>
            </a:r>
            <a:endParaRPr lang="es-PE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6FE57A-61A5-43F5-A94F-96317E14C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70" y="1838325"/>
            <a:ext cx="47625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58BD2C-09A3-4D7E-B24B-D04A30EDCD94}"/>
              </a:ext>
            </a:extLst>
          </p:cNvPr>
          <p:cNvSpPr txBox="1"/>
          <p:nvPr/>
        </p:nvSpPr>
        <p:spPr>
          <a:xfrm>
            <a:off x="685800" y="5572354"/>
            <a:ext cx="1021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Fuente:https</a:t>
            </a:r>
            <a:r>
              <a:rPr lang="es-ES" dirty="0"/>
              <a:t>://andina.pe/agencia/noticia-con-ritual-a-pachamama-poblacion-moho-celebra-fiesta-de-candelaria-783942.aspx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143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2791F-2183-40AE-A3B7-1B3A39E2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/>
              <a:t>Inca</a:t>
            </a:r>
            <a:r>
              <a:rPr lang="es-ES" dirty="0"/>
              <a:t> 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A23EC-CDCB-447F-BB65-558CB5FF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020" y="2194560"/>
            <a:ext cx="4488180" cy="4024125"/>
          </a:xfrm>
        </p:spPr>
        <p:txBody>
          <a:bodyPr/>
          <a:lstStyle/>
          <a:p>
            <a:pPr marL="0" indent="0">
              <a:buNone/>
            </a:pPr>
            <a:r>
              <a:rPr lang="es-ES" sz="2800" b="0" i="0" dirty="0">
                <a:effectLst/>
                <a:latin typeface="Lato"/>
              </a:rPr>
              <a:t>Representan a los que llevan la plata y el oro para su intercambio del comercio de los productos</a:t>
            </a:r>
            <a:r>
              <a:rPr lang="es-ES" b="0" i="0" dirty="0">
                <a:effectLst/>
                <a:latin typeface="Lato"/>
              </a:rPr>
              <a:t>.</a:t>
            </a:r>
            <a:endParaRPr lang="es-PE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E713321-2A18-4322-810A-7563A425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2410653"/>
            <a:ext cx="4649028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2162A0-FBB1-41CA-8C07-3FCFBFAED822}"/>
              </a:ext>
            </a:extLst>
          </p:cNvPr>
          <p:cNvSpPr txBox="1"/>
          <p:nvPr/>
        </p:nvSpPr>
        <p:spPr>
          <a:xfrm>
            <a:off x="858078" y="5895519"/>
            <a:ext cx="1021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Fuente:https:https</a:t>
            </a:r>
            <a:r>
              <a:rPr lang="es-ES" dirty="0"/>
              <a:t>://andina.pe/agencia/noticia-asi-se-vivio-tradicional-fiesta-del-sol-huanuco-719498.aspx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39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EC83F-110E-4224-8A64-CF1ED07C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err="1"/>
              <a:t>qullas</a:t>
            </a:r>
            <a:endParaRPr lang="es-PE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5942E-87D5-4F61-9258-9E2432D32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108204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latin typeface="Lato"/>
              </a:rPr>
              <a:t>R</a:t>
            </a:r>
            <a:r>
              <a:rPr lang="es-ES" sz="2800" b="0" i="0" dirty="0">
                <a:effectLst/>
                <a:latin typeface="Lato"/>
              </a:rPr>
              <a:t>epresentan a los habitantes de la zona agrícola con mucha reverencia ellos cumplirán con hacer toda la ceremonia y los grupos que acompañan con canticos que son dedicados a la naturaleza.</a:t>
            </a:r>
            <a:endParaRPr lang="es-PE" sz="2800" dirty="0"/>
          </a:p>
        </p:txBody>
      </p:sp>
      <p:sp>
        <p:nvSpPr>
          <p:cNvPr id="4" name="AutoShape 2" descr="La Diversidad de Ilave: LOS COLLAS">
            <a:extLst>
              <a:ext uri="{FF2B5EF4-FFF2-40B4-BE49-F238E27FC236}">
                <a16:creationId xmlns:a16="http://schemas.microsoft.com/office/drawing/2014/main" id="{2DABE52A-F8C7-43C8-8F68-0508DBDA8A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9DECF17-28B9-4FFD-8D74-3B3EE577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2978"/>
            <a:ext cx="496062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D71A1AA-0E71-4002-8398-BD868AEB84B6}"/>
              </a:ext>
            </a:extLst>
          </p:cNvPr>
          <p:cNvSpPr txBox="1"/>
          <p:nvPr/>
        </p:nvSpPr>
        <p:spPr>
          <a:xfrm>
            <a:off x="834390" y="6060498"/>
            <a:ext cx="1021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Fuente:https:https</a:t>
            </a:r>
            <a:r>
              <a:rPr lang="es-ES" dirty="0"/>
              <a:t>://andina.pe/agencia/noticia-asi-se-vivio-tradicional-fiesta-del-sol-huanuco-719498.aspx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034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8B23B-2FEA-41DE-85B6-F25A841F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i="0" dirty="0" err="1">
                <a:effectLst/>
                <a:latin typeface="Lato"/>
              </a:rPr>
              <a:t>Kullawas</a:t>
            </a:r>
            <a:endParaRPr lang="es-PE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24763-5590-46A2-AEF7-52568746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190" y="2194560"/>
            <a:ext cx="4244009" cy="3286641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es-ES" sz="2800" dirty="0">
                <a:latin typeface="Lato"/>
              </a:rPr>
              <a:t>R</a:t>
            </a:r>
            <a:r>
              <a:rPr lang="es-ES" sz="2800" b="0" i="0" dirty="0">
                <a:effectLst/>
                <a:latin typeface="Lato"/>
              </a:rPr>
              <a:t>epresentan a los habitantes de la zona ganadera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4CD80B-AAAB-4F77-B269-134194F7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54" y="2309376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4CF5622-C409-4A32-B1BF-2BC927D3C319}"/>
              </a:ext>
            </a:extLst>
          </p:cNvPr>
          <p:cNvSpPr txBox="1"/>
          <p:nvPr/>
        </p:nvSpPr>
        <p:spPr>
          <a:xfrm>
            <a:off x="858078" y="5895519"/>
            <a:ext cx="1021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Fuente:https:https</a:t>
            </a:r>
            <a:r>
              <a:rPr lang="es-ES" dirty="0"/>
              <a:t>://andina.pe/agencia/noticia-asi-se-vivio-tradicional-fiesta-del-sol-huanuco-719498.aspx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7458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AB113-B1EB-4EF9-8248-18886257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i="0" dirty="0">
                <a:effectLst/>
                <a:latin typeface="Lato"/>
              </a:rPr>
              <a:t>Urus</a:t>
            </a:r>
            <a:endParaRPr lang="es-PE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2EAEA3-6E4F-4476-B68D-80B7752B6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82" y="2406595"/>
            <a:ext cx="3740426" cy="2894275"/>
          </a:xfrm>
        </p:spPr>
        <p:txBody>
          <a:bodyPr/>
          <a:lstStyle/>
          <a:p>
            <a:pPr marL="0" indent="0">
              <a:buNone/>
            </a:pPr>
            <a:r>
              <a:rPr lang="es-ES" b="0" i="0" dirty="0">
                <a:effectLst/>
                <a:latin typeface="Lato"/>
              </a:rPr>
              <a:t> </a:t>
            </a:r>
            <a:r>
              <a:rPr lang="es-ES" sz="3200" b="0" i="0" dirty="0">
                <a:effectLst/>
                <a:latin typeface="Lato"/>
              </a:rPr>
              <a:t>Representan a los habitantes de la zona lago grupo dedicado a la pesca y productos de zona lago.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1DDE66-DBA8-49E8-92ED-3E553944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64" y="2285235"/>
            <a:ext cx="5783083" cy="27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5B99EF-14BE-4C63-AC30-E39C5AB738FF}"/>
              </a:ext>
            </a:extLst>
          </p:cNvPr>
          <p:cNvSpPr txBox="1"/>
          <p:nvPr/>
        </p:nvSpPr>
        <p:spPr>
          <a:xfrm>
            <a:off x="986790" y="5650064"/>
            <a:ext cx="1021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Fuente:https:https</a:t>
            </a:r>
            <a:r>
              <a:rPr lang="es-ES" dirty="0"/>
              <a:t>://andina.pe/agencia/noticia-asi-se-vivio-tradicional-fiesta-del-sol-huanuco-719498.aspx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535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6566D-F7B8-465B-A068-056C6AA6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790" y="1256917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Esta actividad se realiza 1, 2 y 3 de febrero. Con el propósito del tiempo y la campaña agrícola 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6146" name="Picture 2" descr="Moho y su tradicional fiesta costumbrista Los Q’urawasiris">
            <a:extLst>
              <a:ext uri="{FF2B5EF4-FFF2-40B4-BE49-F238E27FC236}">
                <a16:creationId xmlns:a16="http://schemas.microsoft.com/office/drawing/2014/main" id="{04B9F044-79EC-4840-91B4-348BA0A1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26" y="2551797"/>
            <a:ext cx="7620000" cy="26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A4952A4-701F-4728-A7C8-DD6FE6DEDB9F}"/>
              </a:ext>
            </a:extLst>
          </p:cNvPr>
          <p:cNvSpPr txBox="1"/>
          <p:nvPr/>
        </p:nvSpPr>
        <p:spPr>
          <a:xfrm>
            <a:off x="1287780" y="5967413"/>
            <a:ext cx="1021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Fuente:https:https</a:t>
            </a:r>
            <a:r>
              <a:rPr lang="es-ES" dirty="0"/>
              <a:t>://www.diariosinfronteras.pe/2019/01/27/moho-y-su-tradicional-fiesta-costumbrista-los-qurawasiris/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816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6049A0-0892-4CA4-B170-A514B4E76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PE" dirty="0">
                <a:hlinkClick r:id="rId2"/>
              </a:rPr>
              <a:t>https://andina.pe/agencia/noticia-con-ritual-a-pachamama-poblacion-moho-celebra-fiesta-de-candelaria-783942.aspx</a:t>
            </a:r>
            <a:endParaRPr lang="es-PE" dirty="0"/>
          </a:p>
          <a:p>
            <a:pPr>
              <a:buFont typeface="Wingdings" panose="05000000000000000000" pitchFamily="2" charset="2"/>
              <a:buChar char="q"/>
            </a:pPr>
            <a:r>
              <a:rPr lang="es-PE" dirty="0">
                <a:hlinkClick r:id="rId3"/>
              </a:rPr>
              <a:t>https://www.diariosinfronteras.pe/2019/01/27/moho-y-su-tradicional-fiesta-costumbrista-los-qurawasiris/</a:t>
            </a: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58AE465-828A-44FF-9F1D-B44F6A84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s-ES" b="1" dirty="0">
                <a:latin typeface="Lato"/>
              </a:rPr>
              <a:t>Referencias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6581792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28</TotalTime>
  <Words>246</Words>
  <Application>Microsoft Office PowerPoint</Application>
  <PresentationFormat>Panorámica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Lato</vt:lpstr>
      <vt:lpstr>Wingdings</vt:lpstr>
      <vt:lpstr>Estela de condensación</vt:lpstr>
      <vt:lpstr> la fiesta Los Q’urawasiris</vt:lpstr>
      <vt:lpstr>Presentación de PowerPoint</vt:lpstr>
      <vt:lpstr>Inca </vt:lpstr>
      <vt:lpstr>qullas</vt:lpstr>
      <vt:lpstr>Kullawas</vt:lpstr>
      <vt:lpstr>Urus</vt:lpstr>
      <vt:lpstr>Presentación de PowerPoint</vt:lpstr>
      <vt:lpstr>Referencias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fiesta Los Q’urawasiris</dc:title>
  <dc:creator>LENOVO</dc:creator>
  <cp:lastModifiedBy>LENOVO</cp:lastModifiedBy>
  <cp:revision>4</cp:revision>
  <dcterms:created xsi:type="dcterms:W3CDTF">2020-10-01T16:55:38Z</dcterms:created>
  <dcterms:modified xsi:type="dcterms:W3CDTF">2020-10-01T17:23:42Z</dcterms:modified>
</cp:coreProperties>
</file>