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4199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60591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08817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10606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1806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4399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410838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6285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2873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49678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66294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B423B-5502-4C8E-88E4-CE6DFF4074EA}" type="datetimeFigureOut">
              <a:rPr lang="es-PA" smtClean="0"/>
              <a:t>11/14/2020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20B6B-84F8-427F-85E5-7D46ACEDF7D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42248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11380" y="728197"/>
            <a:ext cx="8100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3600" dirty="0" smtClean="0">
                <a:latin typeface="Algerian" panose="04020705040A02060702" pitchFamily="82" charset="0"/>
              </a:rPr>
              <a:t>Anáfor</a:t>
            </a:r>
            <a:r>
              <a:rPr lang="es-PA" altLang="zh-CN" sz="3600" dirty="0" smtClean="0">
                <a:latin typeface="Algerian" panose="04020705040A02060702" pitchFamily="82" charset="0"/>
              </a:rPr>
              <a:t>a:</a:t>
            </a:r>
            <a:endParaRPr lang="es-PA" sz="3600" dirty="0">
              <a:latin typeface="Algerian" panose="04020705040A02060702" pitchFamily="82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850004" y="1547852"/>
            <a:ext cx="10122796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000" dirty="0" smtClean="0">
                <a:latin typeface="Arial Rounded MT Bold" panose="020F0704030504030204" pitchFamily="34" charset="0"/>
              </a:rPr>
              <a:t>La anáfora consiste en la repetición de una palabra o un conjunto de palabras al principio de un verso o de una frase. Se utiliza en poesía.</a:t>
            </a:r>
          </a:p>
          <a:p>
            <a:r>
              <a:rPr lang="es-PA" sz="2000" dirty="0" smtClean="0">
                <a:latin typeface="Arial Rounded MT Bold" panose="020F0704030504030204" pitchFamily="34" charset="0"/>
              </a:rPr>
              <a:t>ejemplo:</a:t>
            </a:r>
          </a:p>
          <a:p>
            <a:endParaRPr lang="es-PA" sz="2000" dirty="0" smtClean="0">
              <a:latin typeface="Arial Rounded MT Bold" panose="020F0704030504030204" pitchFamily="34" charset="0"/>
            </a:endParaRPr>
          </a:p>
          <a:p>
            <a:r>
              <a:rPr lang="es-PA" dirty="0" smtClean="0">
                <a:latin typeface="Arial Rounded MT Bold" panose="020F0704030504030204" pitchFamily="34" charset="0"/>
              </a:rPr>
              <a:t>Todas visten un vestido</a:t>
            </a:r>
          </a:p>
          <a:p>
            <a:r>
              <a:rPr lang="es-PA" dirty="0" smtClean="0">
                <a:latin typeface="Arial Rounded MT Bold" panose="020F0704030504030204" pitchFamily="34" charset="0"/>
              </a:rPr>
              <a:t>todas calzan un calzar</a:t>
            </a:r>
          </a:p>
          <a:p>
            <a:r>
              <a:rPr lang="es-PA" dirty="0" smtClean="0">
                <a:latin typeface="Arial Rounded MT Bold" panose="020F0704030504030204" pitchFamily="34" charset="0"/>
              </a:rPr>
              <a:t>todas comen a una mesa</a:t>
            </a:r>
          </a:p>
          <a:p>
            <a:r>
              <a:rPr lang="es-PA" dirty="0" smtClean="0">
                <a:latin typeface="Arial Rounded MT Bold" panose="020F0704030504030204" pitchFamily="34" charset="0"/>
              </a:rPr>
              <a:t>todas comían de un pan</a:t>
            </a:r>
          </a:p>
          <a:p>
            <a:r>
              <a:rPr lang="es-PA" sz="2000" dirty="0" smtClean="0">
                <a:latin typeface="Arial Rounded MT Bold" panose="020F0704030504030204" pitchFamily="34" charset="0"/>
              </a:rPr>
              <a:t>                                                        </a:t>
            </a:r>
            <a:r>
              <a:rPr lang="es-PA" sz="1600" dirty="0" smtClean="0">
                <a:latin typeface="Arial Rounded MT Bold" panose="020F0704030504030204" pitchFamily="34" charset="0"/>
              </a:rPr>
              <a:t>Anónimo romancero, Romance de doña Alda.</a:t>
            </a:r>
          </a:p>
          <a:p>
            <a:endParaRPr lang="es-PA" sz="1600" dirty="0" smtClean="0">
              <a:latin typeface="Arial Rounded MT Bold" panose="020F0704030504030204" pitchFamily="34" charset="0"/>
            </a:endParaRPr>
          </a:p>
          <a:p>
            <a:r>
              <a:rPr lang="es-PA" dirty="0" smtClean="0">
                <a:latin typeface="Arial Rounded MT Bold" panose="020F0704030504030204" pitchFamily="34" charset="0"/>
              </a:rPr>
              <a:t>Se utiliza también en discursos argumentativos, por ejemplo:</a:t>
            </a:r>
          </a:p>
          <a:p>
            <a:endParaRPr lang="es-PA" dirty="0" smtClean="0">
              <a:latin typeface="Arial Rounded MT Bold" panose="020F0704030504030204" pitchFamily="34" charset="0"/>
            </a:endParaRPr>
          </a:p>
          <a:p>
            <a:r>
              <a:rPr lang="es-PA" dirty="0" smtClean="0">
                <a:latin typeface="Arial Rounded MT Bold" panose="020F0704030504030204" pitchFamily="34" charset="0"/>
              </a:rPr>
              <a:t>Un Uruguay donde la alimentación, la educación, la salud y el trabajo decente sean derechos de todos y todos los días. Un Uruguay confiado en sí mismo, un Uruguay que recupere su capacidad de soñar y de hacer sus sueños realidad. 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2752884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宋体</vt:lpstr>
      <vt:lpstr>Algerian</vt:lpstr>
      <vt:lpstr>Arial</vt:lpstr>
      <vt:lpstr>Arial Rounded MT 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Yuqing  Zhong</dc:creator>
  <cp:lastModifiedBy>Yuqing  Zhong</cp:lastModifiedBy>
  <cp:revision>1</cp:revision>
  <dcterms:created xsi:type="dcterms:W3CDTF">2020-11-14T17:42:28Z</dcterms:created>
  <dcterms:modified xsi:type="dcterms:W3CDTF">2020-11-14T17:42:47Z</dcterms:modified>
</cp:coreProperties>
</file>