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4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732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083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117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889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9154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4822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9000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92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6480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461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2147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592801" y="1014965"/>
            <a:ext cx="900639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 smtClean="0">
                <a:latin typeface="Algerian" panose="04020705040A02060702" pitchFamily="82" charset="0"/>
              </a:rPr>
              <a:t>OXÍMORON:</a:t>
            </a:r>
            <a:endParaRPr lang="es-PA" sz="3600" dirty="0" smtClean="0">
              <a:latin typeface="Algerian" panose="04020705040A02060702" pitchFamily="82" charset="0"/>
            </a:endParaRPr>
          </a:p>
          <a:p>
            <a:endParaRPr lang="es-PA" sz="3600" dirty="0" smtClean="0">
              <a:latin typeface="Algerian" panose="04020705040A02060702" pitchFamily="82" charset="0"/>
            </a:endParaRPr>
          </a:p>
          <a:p>
            <a:endParaRPr lang="es-PA" sz="2800" dirty="0" smtClean="0">
              <a:latin typeface="Arial Rounded MT Bold" panose="020F0704030504030204" pitchFamily="34" charset="0"/>
            </a:endParaRPr>
          </a:p>
          <a:p>
            <a:r>
              <a:rPr lang="es-PA" sz="2800" dirty="0" smtClean="0">
                <a:latin typeface="Arial Rounded MT Bold" panose="020F0704030504030204" pitchFamily="34" charset="0"/>
              </a:rPr>
              <a:t>Consiste </a:t>
            </a:r>
            <a:r>
              <a:rPr lang="es-PA" sz="2800" dirty="0" smtClean="0">
                <a:latin typeface="Arial Rounded MT Bold" panose="020F0704030504030204" pitchFamily="34" charset="0"/>
              </a:rPr>
              <a:t>en </a:t>
            </a:r>
            <a:r>
              <a:rPr lang="es-PA" sz="2800" dirty="0" smtClean="0">
                <a:latin typeface="Arial Rounded MT Bold" panose="020F0704030504030204" pitchFamily="34" charset="0"/>
              </a:rPr>
              <a:t>generar contradicción, ironía o incoherencia en una frase al colocar palabras o ideas </a:t>
            </a:r>
            <a:r>
              <a:rPr lang="es-PA" sz="2800" dirty="0" smtClean="0">
                <a:latin typeface="Arial Rounded MT Bold" panose="020F0704030504030204" pitchFamily="34" charset="0"/>
              </a:rPr>
              <a:t>contrarias.</a:t>
            </a:r>
            <a:endParaRPr lang="es-PA" sz="2800" dirty="0" smtClean="0">
              <a:latin typeface="Arial Rounded MT Bold" panose="020F0704030504030204" pitchFamily="34" charset="0"/>
            </a:endParaRPr>
          </a:p>
          <a:p>
            <a:endParaRPr lang="es-PA" sz="20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4643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Cristian Ruiz</cp:lastModifiedBy>
  <cp:revision>2</cp:revision>
  <dcterms:created xsi:type="dcterms:W3CDTF">2020-11-14T17:56:37Z</dcterms:created>
  <dcterms:modified xsi:type="dcterms:W3CDTF">2020-11-15T23:35:54Z</dcterms:modified>
</cp:coreProperties>
</file>