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4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732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083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117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889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915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82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9000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92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480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461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147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620592" y="682581"/>
            <a:ext cx="968706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PROSOPOPEYA O PERSONIFICACIÓN:</a:t>
            </a:r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2000" dirty="0" smtClean="0">
              <a:latin typeface="Arial Rounded MT Bold" panose="020F0704030504030204" pitchFamily="34" charset="0"/>
            </a:endParaRPr>
          </a:p>
          <a:p>
            <a:r>
              <a:rPr lang="es-PA" sz="2400" dirty="0">
                <a:latin typeface="Arial Rounded MT Bold" panose="020F0704030504030204" pitchFamily="34" charset="0"/>
              </a:rPr>
              <a:t>Figura retórica de pensamiento que consiste en atribuir a los seres inanimados o abstractos características y cualidades propias de los seres animados, o a los seres irracionales actitudes propias de los seres racionales o en hacer hablar a personas muertas o ausentes.</a:t>
            </a:r>
            <a:endParaRPr lang="es-PA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4643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2</cp:revision>
  <dcterms:created xsi:type="dcterms:W3CDTF">2020-11-14T17:56:37Z</dcterms:created>
  <dcterms:modified xsi:type="dcterms:W3CDTF">2020-11-15T23:40:21Z</dcterms:modified>
</cp:coreProperties>
</file>