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28485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447322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708390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111707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448892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591546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448227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290004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1921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64802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24613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32147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1300971" y="1131697"/>
            <a:ext cx="9590057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3600" dirty="0" smtClean="0">
                <a:latin typeface="Algerian" panose="04020705040A02060702" pitchFamily="82" charset="0"/>
              </a:rPr>
              <a:t>apóstrofe:</a:t>
            </a:r>
            <a:endParaRPr lang="es-PA" sz="3600" dirty="0" smtClean="0">
              <a:latin typeface="Algerian" panose="04020705040A02060702" pitchFamily="82" charset="0"/>
            </a:endParaRPr>
          </a:p>
          <a:p>
            <a:endParaRPr lang="es-PA" sz="3600" dirty="0" smtClean="0">
              <a:latin typeface="Algerian" panose="04020705040A02060702" pitchFamily="82" charset="0"/>
            </a:endParaRPr>
          </a:p>
          <a:p>
            <a:r>
              <a:rPr lang="es-PA" sz="2800" dirty="0" smtClean="0">
                <a:latin typeface="Arial Rounded MT Bold" panose="020F0704030504030204" pitchFamily="34" charset="0"/>
              </a:rPr>
              <a:t>Figura </a:t>
            </a:r>
            <a:r>
              <a:rPr lang="es-PA" sz="2800" dirty="0" smtClean="0">
                <a:latin typeface="Arial Rounded MT Bold" panose="020F0704030504030204" pitchFamily="34" charset="0"/>
              </a:rPr>
              <a:t>literaria que se caracteriza por dirigirse a un interlocutor, real o imaginario, durante un discurso, diálogo o narrativa. Es común en las plegarias y soliloquios. </a:t>
            </a:r>
          </a:p>
        </p:txBody>
      </p:sp>
    </p:spTree>
    <p:extLst>
      <p:ext uri="{BB962C8B-B14F-4D97-AF65-F5344CB8AC3E}">
        <p14:creationId xmlns:p14="http://schemas.microsoft.com/office/powerpoint/2010/main" val="36444643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Algerian</vt:lpstr>
      <vt:lpstr>Arial</vt:lpstr>
      <vt:lpstr>Arial Rounded MT Bold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Yuqing  Zhong</dc:creator>
  <cp:lastModifiedBy>Cristian Ruiz</cp:lastModifiedBy>
  <cp:revision>2</cp:revision>
  <dcterms:created xsi:type="dcterms:W3CDTF">2020-11-14T17:56:37Z</dcterms:created>
  <dcterms:modified xsi:type="dcterms:W3CDTF">2020-11-15T23:34:21Z</dcterms:modified>
</cp:coreProperties>
</file>