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48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732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0839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117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889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915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48227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9000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92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64802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4613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0421-E0CB-4A4A-BDB7-D5EFE49C5A20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8D697-F02D-43BC-92C5-27070ED71437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2147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556197" y="1236372"/>
            <a:ext cx="95325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SÍMIL O COMPARACIÓN:</a:t>
            </a:r>
            <a:endParaRPr lang="es-PA" sz="3600" dirty="0" smtClean="0">
              <a:latin typeface="Algerian" panose="04020705040A02060702" pitchFamily="82" charset="0"/>
            </a:endParaRPr>
          </a:p>
          <a:p>
            <a:endParaRPr lang="es-PA" sz="3600" dirty="0" smtClean="0">
              <a:latin typeface="Algerian" panose="04020705040A02060702" pitchFamily="82" charset="0"/>
            </a:endParaRPr>
          </a:p>
          <a:p>
            <a:r>
              <a:rPr lang="es-PA" sz="2400" dirty="0" smtClean="0">
                <a:latin typeface="Arial Rounded MT Bold" panose="020F0704030504030204" pitchFamily="34" charset="0"/>
              </a:rPr>
              <a:t>Utiliza </a:t>
            </a:r>
            <a:r>
              <a:rPr lang="es-PA" sz="2400" dirty="0">
                <a:latin typeface="Arial Rounded MT Bold" panose="020F0704030504030204" pitchFamily="34" charset="0"/>
              </a:rPr>
              <a:t>el recurso de la comparación o semejanza entre términos literarios. Su carácter es más simple que el de la metáfora, y por ello aparece con más frecuencia que esta tanto en las epopeyas clásicas como en la poesía </a:t>
            </a:r>
            <a:r>
              <a:rPr lang="es-PA" sz="2400" dirty="0" smtClean="0">
                <a:latin typeface="Arial Rounded MT Bold" panose="020F0704030504030204" pitchFamily="34" charset="0"/>
              </a:rPr>
              <a:t>popular</a:t>
            </a:r>
            <a:endParaRPr lang="es-PA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4643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2</cp:revision>
  <dcterms:created xsi:type="dcterms:W3CDTF">2020-11-14T17:56:37Z</dcterms:created>
  <dcterms:modified xsi:type="dcterms:W3CDTF">2020-11-15T23:38:27Z</dcterms:modified>
</cp:coreProperties>
</file>